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4" name="Shape 11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xfrm>
            <a:off x="685800" y="1844672"/>
            <a:ext cx="7772400" cy="2041528"/>
          </a:xfrm>
          <a:prstGeom prst="rect">
            <a:avLst/>
          </a:prstGeom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Titelmasterformat durch Klicken bearbeiten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tabLst>
                <a:tab pos="1435100" algn="l"/>
                <a:tab pos="5397500" algn="r"/>
                <a:tab pos="7188200" algn="r"/>
              </a:tabLst>
              <a:defRPr>
                <a:solidFill>
                  <a:srgbClr val="89898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898989"/>
                </a:solidFill>
              </a:rPr>
              <a:t>Formatvorlage des Untertitelmasters durch Klicken bearbeiten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Titelmasterformat durch Klicken bearbeiten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35100" algn="l"/>
                <a:tab pos="5397500" algn="r"/>
                <a:tab pos="7188200" algn="r"/>
              </a:tabLst>
            </a:lvl1pPr>
            <a:lvl2pPr>
              <a:tabLst>
                <a:tab pos="1435100" algn="l"/>
                <a:tab pos="5397500" algn="r"/>
                <a:tab pos="7188200" algn="r"/>
              </a:tabLst>
            </a:lvl2pPr>
            <a:lvl3pPr>
              <a:tabLst>
                <a:tab pos="1435100" algn="l"/>
                <a:tab pos="5397500" algn="r"/>
                <a:tab pos="7188200" algn="r"/>
              </a:tabLst>
            </a:lvl3pPr>
            <a:lvl4pPr>
              <a:tabLst>
                <a:tab pos="1435100" algn="l"/>
                <a:tab pos="5397500" algn="r"/>
                <a:tab pos="7188200" algn="r"/>
              </a:tabLst>
            </a:lvl4pPr>
            <a:lvl5pPr>
              <a:tabLst>
                <a:tab pos="1435100" algn="l"/>
                <a:tab pos="5397500" algn="r"/>
                <a:tab pos="7188200" algn="r"/>
              </a:tabLst>
            </a:lvl5pPr>
          </a:lstStyle>
          <a:p>
            <a:pPr lvl="0">
              <a:defRPr sz="1800"/>
            </a:pPr>
            <a:r>
              <a:rPr sz="2200"/>
              <a:t>Textmasterformat bearbeiten</a:t>
            </a:r>
            <a:endParaRPr sz="2200"/>
          </a:p>
          <a:p>
            <a:pPr lvl="1">
              <a:defRPr sz="1800"/>
            </a:pPr>
            <a:r>
              <a:rPr sz="2200"/>
              <a:t>Zweite Ebene</a:t>
            </a:r>
            <a:endParaRPr sz="2200"/>
          </a:p>
          <a:p>
            <a:pPr lvl="2">
              <a:defRPr sz="1800"/>
            </a:pPr>
            <a:r>
              <a:rPr sz="2200"/>
              <a:t>Dritte Ebene</a:t>
            </a:r>
            <a:endParaRPr sz="2200"/>
          </a:p>
          <a:p>
            <a:pPr lvl="3">
              <a:defRPr sz="1800"/>
            </a:pPr>
            <a:r>
              <a:rPr sz="2200"/>
              <a:t>Vierte Ebene</a:t>
            </a:r>
            <a:endParaRPr sz="2200"/>
          </a:p>
          <a:p>
            <a:pPr lvl="4">
              <a:defRPr sz="1800"/>
            </a:pPr>
            <a:r>
              <a:rPr sz="2200"/>
              <a:t>Fünfte Ebene</a:t>
            </a:r>
          </a:p>
        </p:txBody>
      </p:sp>
      <p:sp>
        <p:nvSpPr>
          <p:cNvPr id="45" name="Shape 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6800850" y="0"/>
            <a:ext cx="2114550" cy="6400809"/>
          </a:xfrm>
          <a:prstGeom prst="rect">
            <a:avLst/>
          </a:prstGeom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Titelmasterformat durch Klicken bearbeiten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457200" y="274639"/>
            <a:ext cx="6191247" cy="6583362"/>
          </a:xfrm>
          <a:prstGeom prst="rect">
            <a:avLst/>
          </a:prstGeom>
        </p:spPr>
        <p:txBody>
          <a:bodyPr/>
          <a:lstStyle>
            <a:lvl1pPr>
              <a:tabLst>
                <a:tab pos="1435100" algn="l"/>
                <a:tab pos="5397500" algn="r"/>
                <a:tab pos="7188200" algn="r"/>
              </a:tabLst>
            </a:lvl1pPr>
            <a:lvl2pPr>
              <a:tabLst>
                <a:tab pos="1435100" algn="l"/>
                <a:tab pos="5397500" algn="r"/>
                <a:tab pos="7188200" algn="r"/>
              </a:tabLst>
            </a:lvl2pPr>
            <a:lvl3pPr>
              <a:tabLst>
                <a:tab pos="1435100" algn="l"/>
                <a:tab pos="5397500" algn="r"/>
                <a:tab pos="7188200" algn="r"/>
              </a:tabLst>
            </a:lvl3pPr>
            <a:lvl4pPr>
              <a:tabLst>
                <a:tab pos="1435100" algn="l"/>
                <a:tab pos="5397500" algn="r"/>
                <a:tab pos="7188200" algn="r"/>
              </a:tabLst>
            </a:lvl4pPr>
            <a:lvl5pPr>
              <a:tabLst>
                <a:tab pos="1435100" algn="l"/>
                <a:tab pos="5397500" algn="r"/>
                <a:tab pos="7188200" algn="r"/>
              </a:tabLst>
            </a:lvl5pPr>
          </a:lstStyle>
          <a:p>
            <a:pPr lvl="0">
              <a:defRPr sz="1800"/>
            </a:pPr>
            <a:r>
              <a:rPr sz="2200"/>
              <a:t>Textmasterformat bearbeiten</a:t>
            </a:r>
            <a:endParaRPr sz="2200"/>
          </a:p>
          <a:p>
            <a:pPr lvl="1">
              <a:defRPr sz="1800"/>
            </a:pPr>
            <a:r>
              <a:rPr sz="2200"/>
              <a:t>Zweite Ebene</a:t>
            </a:r>
            <a:endParaRPr sz="2200"/>
          </a:p>
          <a:p>
            <a:pPr lvl="2">
              <a:defRPr sz="1800"/>
            </a:pPr>
            <a:r>
              <a:rPr sz="2200"/>
              <a:t>Dritte Ebene</a:t>
            </a:r>
            <a:endParaRPr sz="2200"/>
          </a:p>
          <a:p>
            <a:pPr lvl="3">
              <a:defRPr sz="1800"/>
            </a:pPr>
            <a:r>
              <a:rPr sz="2200"/>
              <a:t>Vierte Ebene</a:t>
            </a:r>
            <a:endParaRPr sz="2200"/>
          </a:p>
          <a:p>
            <a:pPr lvl="4">
              <a:defRPr sz="1800"/>
            </a:pPr>
            <a:r>
              <a:rPr sz="2200"/>
              <a:t>Fünfte Ebene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foli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3"/>
          <p:cNvGrpSpPr/>
          <p:nvPr/>
        </p:nvGrpSpPr>
        <p:grpSpPr>
          <a:xfrm>
            <a:off x="251518" y="476672"/>
            <a:ext cx="1890886" cy="1224137"/>
            <a:chOff x="0" y="0"/>
            <a:chExt cx="1890884" cy="1224136"/>
          </a:xfrm>
        </p:grpSpPr>
        <p:sp>
          <p:nvSpPr>
            <p:cNvPr id="51" name="Shape 51"/>
            <p:cNvSpPr/>
            <p:nvPr/>
          </p:nvSpPr>
          <p:spPr>
            <a:xfrm>
              <a:off x="0" y="0"/>
              <a:ext cx="1890885" cy="12241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pic>
          <p:nvPicPr>
            <p:cNvPr id="52" name="image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90885" cy="1224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4" name="Shape 54"/>
          <p:cNvSpPr/>
          <p:nvPr>
            <p:ph type="title"/>
          </p:nvPr>
        </p:nvSpPr>
        <p:spPr>
          <a:xfrm>
            <a:off x="685800" y="1844672"/>
            <a:ext cx="7772400" cy="2041528"/>
          </a:xfrm>
          <a:prstGeom prst="rect">
            <a:avLst/>
          </a:prstGeom>
        </p:spPr>
        <p:txBody>
          <a:bodyPr/>
          <a:lstStyle>
            <a:lvl1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Titelmasterformat durch Klicken bearbeiten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2600">
                <a:solidFill>
                  <a:srgbClr val="89898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898989"/>
                </a:solidFill>
              </a:rPr>
              <a:t>Formatvorlage des Untertitelmasters durch Klicken bearbeiten</a:t>
            </a:r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 und Inh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9"/>
          <p:cNvGrpSpPr/>
          <p:nvPr/>
        </p:nvGrpSpPr>
        <p:grpSpPr>
          <a:xfrm>
            <a:off x="251518" y="476672"/>
            <a:ext cx="1890886" cy="1224137"/>
            <a:chOff x="0" y="0"/>
            <a:chExt cx="1890884" cy="1224136"/>
          </a:xfrm>
        </p:grpSpPr>
        <p:sp>
          <p:nvSpPr>
            <p:cNvPr id="57" name="Shape 57"/>
            <p:cNvSpPr/>
            <p:nvPr/>
          </p:nvSpPr>
          <p:spPr>
            <a:xfrm>
              <a:off x="0" y="0"/>
              <a:ext cx="1890885" cy="12241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pic>
          <p:nvPicPr>
            <p:cNvPr id="58" name="image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90885" cy="1224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0" name="Shape 60"/>
          <p:cNvSpPr/>
          <p:nvPr>
            <p:ph type="title"/>
          </p:nvPr>
        </p:nvSpPr>
        <p:spPr>
          <a:xfrm>
            <a:off x="2361958" y="0"/>
            <a:ext cx="6553085" cy="1265035"/>
          </a:xfrm>
          <a:prstGeom prst="rect">
            <a:avLst/>
          </a:prstGeom>
        </p:spPr>
        <p:txBody>
          <a:bodyPr/>
          <a:lstStyle>
            <a:lvl1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Titelmasterformat durch Klicken bearbeiten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42717" indent="-342717"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2600"/>
            </a:lvl1pPr>
            <a:lvl2pPr marL="766464" indent="-309264"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2600"/>
            </a:lvl2pPr>
            <a:lvl3pPr marL="1184563" indent="-270163"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2600"/>
            </a:lvl3pPr>
            <a:lvl4pPr marL="1668779" indent="-297179"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2600"/>
            </a:lvl4pPr>
            <a:lvl5pPr marL="2125979" indent="-297179"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2600"/>
            </a:lvl5pPr>
          </a:lstStyle>
          <a:p>
            <a:pPr lvl="0">
              <a:defRPr sz="1800"/>
            </a:pPr>
            <a:r>
              <a:rPr sz="2600"/>
              <a:t>Textmasterformat bearbeiten</a:t>
            </a:r>
            <a:endParaRPr sz="2600"/>
          </a:p>
          <a:p>
            <a:pPr lvl="1">
              <a:defRPr sz="1800"/>
            </a:pPr>
            <a:r>
              <a:rPr sz="2600"/>
              <a:t>Zweite Ebene</a:t>
            </a:r>
            <a:endParaRPr sz="2600"/>
          </a:p>
          <a:p>
            <a:pPr lvl="2">
              <a:defRPr sz="1800"/>
            </a:pPr>
            <a:r>
              <a:rPr sz="2600"/>
              <a:t>Dritte Ebene</a:t>
            </a:r>
            <a:endParaRPr sz="2600"/>
          </a:p>
          <a:p>
            <a:pPr lvl="3">
              <a:defRPr sz="1800"/>
            </a:pPr>
            <a:r>
              <a:rPr sz="2600"/>
              <a:t>Vierte Ebene</a:t>
            </a:r>
            <a:endParaRPr sz="2600"/>
          </a:p>
          <a:p>
            <a:pPr lvl="4">
              <a:defRPr sz="1800"/>
            </a:pPr>
            <a:r>
              <a:rPr sz="2600"/>
              <a:t>Fünfte Ebene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Abschnit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5"/>
          <p:cNvGrpSpPr/>
          <p:nvPr/>
        </p:nvGrpSpPr>
        <p:grpSpPr>
          <a:xfrm>
            <a:off x="251518" y="476672"/>
            <a:ext cx="1890886" cy="1224137"/>
            <a:chOff x="0" y="0"/>
            <a:chExt cx="1890884" cy="1224136"/>
          </a:xfrm>
        </p:grpSpPr>
        <p:sp>
          <p:nvSpPr>
            <p:cNvPr id="63" name="Shape 63"/>
            <p:cNvSpPr/>
            <p:nvPr/>
          </p:nvSpPr>
          <p:spPr>
            <a:xfrm>
              <a:off x="0" y="0"/>
              <a:ext cx="1890885" cy="12241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pic>
          <p:nvPicPr>
            <p:cNvPr id="64" name="image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90885" cy="1224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6" name="Shape 66"/>
          <p:cNvSpPr/>
          <p:nvPr>
            <p:ph type="title"/>
          </p:nvPr>
        </p:nvSpPr>
        <p:spPr>
          <a:xfrm>
            <a:off x="722310" y="4406894"/>
            <a:ext cx="7772401" cy="1362072"/>
          </a:xfrm>
          <a:prstGeom prst="rect">
            <a:avLst/>
          </a:prstGeom>
        </p:spPr>
        <p:txBody>
          <a:bodyPr anchor="t"/>
          <a:lstStyle>
            <a:lvl1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Titelmasterformat durch Klicken bearbeiten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722310" y="2906713"/>
            <a:ext cx="7772401" cy="150018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2000">
                <a:solidFill>
                  <a:srgbClr val="89898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98989"/>
                </a:solidFill>
              </a:rPr>
              <a:t>Textmasterformat bearbeiten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Zwei Inhal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1"/>
          <p:cNvGrpSpPr/>
          <p:nvPr/>
        </p:nvGrpSpPr>
        <p:grpSpPr>
          <a:xfrm>
            <a:off x="251518" y="476672"/>
            <a:ext cx="1890886" cy="1224137"/>
            <a:chOff x="0" y="0"/>
            <a:chExt cx="1890884" cy="1224136"/>
          </a:xfrm>
        </p:grpSpPr>
        <p:sp>
          <p:nvSpPr>
            <p:cNvPr id="69" name="Shape 69"/>
            <p:cNvSpPr/>
            <p:nvPr/>
          </p:nvSpPr>
          <p:spPr>
            <a:xfrm>
              <a:off x="0" y="0"/>
              <a:ext cx="1890885" cy="12241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pic>
          <p:nvPicPr>
            <p:cNvPr id="70" name="image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90885" cy="1224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2" name="Shape 72"/>
          <p:cNvSpPr/>
          <p:nvPr>
            <p:ph type="title"/>
          </p:nvPr>
        </p:nvSpPr>
        <p:spPr>
          <a:xfrm>
            <a:off x="2361958" y="0"/>
            <a:ext cx="6553085" cy="1265035"/>
          </a:xfrm>
          <a:prstGeom prst="rect">
            <a:avLst/>
          </a:prstGeom>
        </p:spPr>
        <p:txBody>
          <a:bodyPr/>
          <a:lstStyle>
            <a:lvl1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Titelmasterformat durch Klicken bearbeiten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457200" y="1600200"/>
            <a:ext cx="4152904" cy="5257800"/>
          </a:xfrm>
          <a:prstGeom prst="rect">
            <a:avLst/>
          </a:prstGeom>
        </p:spPr>
        <p:txBody>
          <a:bodyPr/>
          <a:lstStyle>
            <a:lvl1pPr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2800"/>
            </a:lvl1pPr>
            <a:lvl2pPr marL="790254" indent="-333054"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2800"/>
            </a:lvl2pPr>
            <a:lvl3pPr marL="1234439" indent="-320039"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2800"/>
            </a:lvl3pPr>
            <a:lvl4pPr marL="1727200" indent="-355600"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2800"/>
            </a:lvl4pPr>
            <a:lvl5pPr marL="2184400" indent="-355600"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2800"/>
            </a:lvl5pPr>
          </a:lstStyle>
          <a:p>
            <a:pPr lvl="0">
              <a:defRPr sz="1800"/>
            </a:pPr>
            <a:r>
              <a:rPr sz="2800"/>
              <a:t>Textmasterformat bearbeiten</a:t>
            </a:r>
            <a:endParaRPr sz="2800"/>
          </a:p>
          <a:p>
            <a:pPr lvl="1">
              <a:defRPr sz="1800"/>
            </a:pPr>
            <a:r>
              <a:rPr sz="2800"/>
              <a:t>Zweite Ebene</a:t>
            </a:r>
            <a:endParaRPr sz="2800"/>
          </a:p>
          <a:p>
            <a:pPr lvl="2">
              <a:defRPr sz="1800"/>
            </a:pPr>
            <a:r>
              <a:rPr sz="2800"/>
              <a:t>Dritte Ebene</a:t>
            </a:r>
            <a:endParaRPr sz="2800"/>
          </a:p>
          <a:p>
            <a:pPr lvl="3">
              <a:defRPr sz="1800"/>
            </a:pPr>
            <a:r>
              <a:rPr sz="2800"/>
              <a:t>Vierte Ebene</a:t>
            </a:r>
            <a:endParaRPr sz="2800"/>
          </a:p>
          <a:p>
            <a:pPr lvl="4">
              <a:defRPr sz="1800"/>
            </a:pPr>
            <a:r>
              <a:rPr sz="2800"/>
              <a:t>Fünfte Ebene</a:t>
            </a:r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gleich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7"/>
          <p:cNvGrpSpPr/>
          <p:nvPr/>
        </p:nvGrpSpPr>
        <p:grpSpPr>
          <a:xfrm>
            <a:off x="251518" y="476672"/>
            <a:ext cx="1890886" cy="1224137"/>
            <a:chOff x="0" y="0"/>
            <a:chExt cx="1890884" cy="1224136"/>
          </a:xfrm>
        </p:grpSpPr>
        <p:sp>
          <p:nvSpPr>
            <p:cNvPr id="75" name="Shape 75"/>
            <p:cNvSpPr/>
            <p:nvPr/>
          </p:nvSpPr>
          <p:spPr>
            <a:xfrm>
              <a:off x="0" y="0"/>
              <a:ext cx="1890885" cy="12241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pic>
          <p:nvPicPr>
            <p:cNvPr id="76" name="image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90885" cy="1224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8" name="Shape 78"/>
          <p:cNvSpPr/>
          <p:nvPr>
            <p:ph type="title"/>
          </p:nvPr>
        </p:nvSpPr>
        <p:spPr>
          <a:xfrm>
            <a:off x="457200" y="256812"/>
            <a:ext cx="8229600" cy="1178656"/>
          </a:xfrm>
          <a:prstGeom prst="rect">
            <a:avLst/>
          </a:prstGeom>
        </p:spPr>
        <p:txBody>
          <a:bodyPr/>
          <a:lstStyle>
            <a:lvl1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Titelmasterformat durch Klicken bearbeiten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457200" y="1435467"/>
            <a:ext cx="4040185" cy="739405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b="1" sz="2400"/>
            </a:lvl1pPr>
          </a:lstStyle>
          <a:p>
            <a:pPr lvl="0">
              <a:defRPr b="0" sz="1800"/>
            </a:pPr>
            <a:r>
              <a:rPr b="1" sz="2400"/>
              <a:t>Textmasterformat bearbeiten</a:t>
            </a:r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Nur 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3"/>
          <p:cNvGrpSpPr/>
          <p:nvPr/>
        </p:nvGrpSpPr>
        <p:grpSpPr>
          <a:xfrm>
            <a:off x="251518" y="476672"/>
            <a:ext cx="1890886" cy="1224137"/>
            <a:chOff x="0" y="0"/>
            <a:chExt cx="1890884" cy="1224136"/>
          </a:xfrm>
        </p:grpSpPr>
        <p:sp>
          <p:nvSpPr>
            <p:cNvPr id="81" name="Shape 81"/>
            <p:cNvSpPr/>
            <p:nvPr/>
          </p:nvSpPr>
          <p:spPr>
            <a:xfrm>
              <a:off x="0" y="0"/>
              <a:ext cx="1890885" cy="12241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pic>
          <p:nvPicPr>
            <p:cNvPr id="82" name="image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90885" cy="1224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84" name="Shape 84"/>
          <p:cNvSpPr/>
          <p:nvPr>
            <p:ph type="title"/>
          </p:nvPr>
        </p:nvSpPr>
        <p:spPr>
          <a:xfrm>
            <a:off x="2361958" y="0"/>
            <a:ext cx="6553085" cy="1265035"/>
          </a:xfrm>
          <a:prstGeom prst="rect">
            <a:avLst/>
          </a:prstGeom>
        </p:spPr>
        <p:txBody>
          <a:bodyPr/>
          <a:lstStyle>
            <a:lvl1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Titelmasterformat durch Klicken bearbeiten</a:t>
            </a:r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Le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8"/>
          <p:cNvGrpSpPr/>
          <p:nvPr/>
        </p:nvGrpSpPr>
        <p:grpSpPr>
          <a:xfrm>
            <a:off x="251518" y="476672"/>
            <a:ext cx="1890886" cy="1224137"/>
            <a:chOff x="0" y="0"/>
            <a:chExt cx="1890884" cy="1224136"/>
          </a:xfrm>
        </p:grpSpPr>
        <p:sp>
          <p:nvSpPr>
            <p:cNvPr id="86" name="Shape 86"/>
            <p:cNvSpPr/>
            <p:nvPr/>
          </p:nvSpPr>
          <p:spPr>
            <a:xfrm>
              <a:off x="0" y="0"/>
              <a:ext cx="1890885" cy="12241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pic>
          <p:nvPicPr>
            <p:cNvPr id="87" name="image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90885" cy="1224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Inhalt mit Überschrif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2"/>
          <p:cNvGrpSpPr/>
          <p:nvPr/>
        </p:nvGrpSpPr>
        <p:grpSpPr>
          <a:xfrm>
            <a:off x="251518" y="476672"/>
            <a:ext cx="1890886" cy="1224137"/>
            <a:chOff x="0" y="0"/>
            <a:chExt cx="1890884" cy="1224136"/>
          </a:xfrm>
        </p:grpSpPr>
        <p:sp>
          <p:nvSpPr>
            <p:cNvPr id="90" name="Shape 90"/>
            <p:cNvSpPr/>
            <p:nvPr/>
          </p:nvSpPr>
          <p:spPr>
            <a:xfrm>
              <a:off x="0" y="0"/>
              <a:ext cx="1890885" cy="12241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pic>
          <p:nvPicPr>
            <p:cNvPr id="91" name="image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90885" cy="1224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3" name="Shape 93"/>
          <p:cNvSpPr/>
          <p:nvPr>
            <p:ph type="title"/>
          </p:nvPr>
        </p:nvSpPr>
        <p:spPr>
          <a:xfrm>
            <a:off x="457200" y="0"/>
            <a:ext cx="3008311" cy="1435095"/>
          </a:xfrm>
          <a:prstGeom prst="rect">
            <a:avLst/>
          </a:prstGeom>
        </p:spPr>
        <p:txBody>
          <a:bodyPr anchor="b"/>
          <a:lstStyle>
            <a:lvl1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2000"/>
            </a:lvl1pPr>
          </a:lstStyle>
          <a:p>
            <a:pPr lvl="0">
              <a:defRPr b="0" sz="1800"/>
            </a:pPr>
            <a:r>
              <a:rPr b="1" sz="2000"/>
              <a:t>Titelmasterformat durch Klicken bearbeiten</a:t>
            </a:r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xfrm>
            <a:off x="3575046" y="273047"/>
            <a:ext cx="5111753" cy="6584953"/>
          </a:xfrm>
          <a:prstGeom prst="rect">
            <a:avLst/>
          </a:prstGeom>
        </p:spPr>
        <p:txBody>
          <a:bodyPr/>
          <a:lstStyle>
            <a:lvl1pPr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3200"/>
            </a:lvl1pPr>
            <a:lvl2pPr marL="783457" indent="-326257"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3200"/>
            </a:lvl2pPr>
            <a:lvl3pPr marL="1219200" indent="-304800"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3200"/>
            </a:lvl3pPr>
            <a:lvl4pPr marL="1737360" indent="-365760"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3200"/>
            </a:lvl4pPr>
            <a:lvl5pPr marL="2194560" indent="-365760"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3200"/>
            </a:lvl5pPr>
          </a:lstStyle>
          <a:p>
            <a:pPr lvl="0">
              <a:defRPr sz="1800"/>
            </a:pPr>
            <a:r>
              <a:rPr sz="3200"/>
              <a:t>Textmasterformat bearbeiten</a:t>
            </a:r>
            <a:endParaRPr sz="3200"/>
          </a:p>
          <a:p>
            <a:pPr lvl="1">
              <a:defRPr sz="1800"/>
            </a:pPr>
            <a:r>
              <a:rPr sz="3200"/>
              <a:t>Zweite Ebene</a:t>
            </a:r>
            <a:endParaRPr sz="3200"/>
          </a:p>
          <a:p>
            <a:pPr lvl="2">
              <a:defRPr sz="1800"/>
            </a:pPr>
            <a:r>
              <a:rPr sz="3200"/>
              <a:t>Dritte Ebene</a:t>
            </a:r>
            <a:endParaRPr sz="3200"/>
          </a:p>
          <a:p>
            <a:pPr lvl="3">
              <a:defRPr sz="1800"/>
            </a:pPr>
            <a:r>
              <a:rPr sz="3200"/>
              <a:t>Vierte Ebene</a:t>
            </a:r>
            <a:endParaRPr sz="3200"/>
          </a:p>
          <a:p>
            <a:pPr lvl="4">
              <a:defRPr sz="1800"/>
            </a:pPr>
            <a:r>
              <a:rPr sz="3200"/>
              <a:t>Fünfte Ebene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Titelmasterformat durch Klicken bearbeiten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35100" algn="l"/>
                <a:tab pos="5397500" algn="r"/>
                <a:tab pos="7188200" algn="r"/>
              </a:tabLst>
            </a:lvl1pPr>
            <a:lvl2pPr>
              <a:tabLst>
                <a:tab pos="1435100" algn="l"/>
                <a:tab pos="5397500" algn="r"/>
                <a:tab pos="7188200" algn="r"/>
              </a:tabLst>
            </a:lvl2pPr>
            <a:lvl3pPr>
              <a:tabLst>
                <a:tab pos="1435100" algn="l"/>
                <a:tab pos="5397500" algn="r"/>
                <a:tab pos="7188200" algn="r"/>
              </a:tabLst>
            </a:lvl3pPr>
            <a:lvl4pPr>
              <a:tabLst>
                <a:tab pos="1435100" algn="l"/>
                <a:tab pos="5397500" algn="r"/>
                <a:tab pos="7188200" algn="r"/>
              </a:tabLst>
            </a:lvl4pPr>
            <a:lvl5pPr>
              <a:tabLst>
                <a:tab pos="1435100" algn="l"/>
                <a:tab pos="5397500" algn="r"/>
                <a:tab pos="7188200" algn="r"/>
              </a:tabLst>
            </a:lvl5pPr>
          </a:lstStyle>
          <a:p>
            <a:pPr lvl="0">
              <a:defRPr sz="1800"/>
            </a:pPr>
            <a:r>
              <a:rPr sz="2200"/>
              <a:t>Textmasterformat bearbeiten</a:t>
            </a:r>
            <a:endParaRPr sz="2200"/>
          </a:p>
          <a:p>
            <a:pPr lvl="1">
              <a:defRPr sz="1800"/>
            </a:pPr>
            <a:r>
              <a:rPr sz="2200"/>
              <a:t>Zweite Ebene</a:t>
            </a:r>
            <a:endParaRPr sz="2200"/>
          </a:p>
          <a:p>
            <a:pPr lvl="2">
              <a:defRPr sz="1800"/>
            </a:pPr>
            <a:r>
              <a:rPr sz="2200"/>
              <a:t>Dritte Ebene</a:t>
            </a:r>
            <a:endParaRPr sz="2200"/>
          </a:p>
          <a:p>
            <a:pPr lvl="3">
              <a:defRPr sz="1800"/>
            </a:pPr>
            <a:r>
              <a:rPr sz="2200"/>
              <a:t>Vierte Ebene</a:t>
            </a:r>
            <a:endParaRPr sz="2200"/>
          </a:p>
          <a:p>
            <a:pPr lvl="4">
              <a:defRPr sz="1800"/>
            </a:pPr>
            <a:r>
              <a:rPr sz="2200"/>
              <a:t>Fünfte Ebene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ild mit Überschrif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8"/>
          <p:cNvGrpSpPr/>
          <p:nvPr/>
        </p:nvGrpSpPr>
        <p:grpSpPr>
          <a:xfrm>
            <a:off x="251518" y="476672"/>
            <a:ext cx="1890886" cy="1224137"/>
            <a:chOff x="0" y="0"/>
            <a:chExt cx="1890884" cy="1224136"/>
          </a:xfrm>
        </p:grpSpPr>
        <p:sp>
          <p:nvSpPr>
            <p:cNvPr id="96" name="Shape 96"/>
            <p:cNvSpPr/>
            <p:nvPr/>
          </p:nvSpPr>
          <p:spPr>
            <a:xfrm>
              <a:off x="0" y="0"/>
              <a:ext cx="1890885" cy="12241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pic>
          <p:nvPicPr>
            <p:cNvPr id="97" name="image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90885" cy="1224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9" name="Shape 99"/>
          <p:cNvSpPr/>
          <p:nvPr>
            <p:ph type="title"/>
          </p:nvPr>
        </p:nvSpPr>
        <p:spPr>
          <a:xfrm>
            <a:off x="1792288" y="3086100"/>
            <a:ext cx="5486401" cy="2281235"/>
          </a:xfrm>
          <a:prstGeom prst="rect">
            <a:avLst/>
          </a:prstGeom>
        </p:spPr>
        <p:txBody>
          <a:bodyPr anchor="b"/>
          <a:lstStyle>
            <a:lvl1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2000"/>
            </a:lvl1pPr>
          </a:lstStyle>
          <a:p>
            <a:pPr lvl="0">
              <a:defRPr b="0" sz="1800"/>
            </a:pPr>
            <a:r>
              <a:rPr b="1" sz="2000"/>
              <a:t>Titelmasterformat durch Klicken bearbeiten</a:t>
            </a:r>
          </a:p>
        </p:txBody>
      </p:sp>
      <p:sp>
        <p:nvSpPr>
          <p:cNvPr id="100" name="Shape 100"/>
          <p:cNvSpPr/>
          <p:nvPr>
            <p:ph type="body" idx="1"/>
          </p:nvPr>
        </p:nvSpPr>
        <p:spPr>
          <a:xfrm>
            <a:off x="1792288" y="5367335"/>
            <a:ext cx="5486401" cy="149066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1400"/>
            </a:lvl1pPr>
          </a:lstStyle>
          <a:p>
            <a:pPr lvl="0">
              <a:defRPr sz="1800"/>
            </a:pPr>
            <a:r>
              <a:rPr sz="1400"/>
              <a:t>Textmasterformat bearbeiten</a:t>
            </a:r>
          </a:p>
        </p:txBody>
      </p:sp>
    </p:spTree>
  </p:cSld>
  <p:clrMapOvr>
    <a:masterClrMapping/>
  </p:clrMapOvr>
  <p:transition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el und vertikaler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4"/>
          <p:cNvGrpSpPr/>
          <p:nvPr/>
        </p:nvGrpSpPr>
        <p:grpSpPr>
          <a:xfrm>
            <a:off x="251518" y="476672"/>
            <a:ext cx="1890886" cy="1224137"/>
            <a:chOff x="0" y="0"/>
            <a:chExt cx="1890884" cy="1224136"/>
          </a:xfrm>
        </p:grpSpPr>
        <p:sp>
          <p:nvSpPr>
            <p:cNvPr id="102" name="Shape 102"/>
            <p:cNvSpPr/>
            <p:nvPr/>
          </p:nvSpPr>
          <p:spPr>
            <a:xfrm>
              <a:off x="0" y="0"/>
              <a:ext cx="1890885" cy="12241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pic>
          <p:nvPicPr>
            <p:cNvPr id="103" name="image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90885" cy="1224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5" name="Shape 105"/>
          <p:cNvSpPr/>
          <p:nvPr>
            <p:ph type="title"/>
          </p:nvPr>
        </p:nvSpPr>
        <p:spPr>
          <a:xfrm>
            <a:off x="2361958" y="0"/>
            <a:ext cx="6553085" cy="1265035"/>
          </a:xfrm>
          <a:prstGeom prst="rect">
            <a:avLst/>
          </a:prstGeom>
        </p:spPr>
        <p:txBody>
          <a:bodyPr/>
          <a:lstStyle>
            <a:lvl1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Titelmasterformat durch Klicken bearbeiten</a:t>
            </a:r>
          </a:p>
        </p:txBody>
      </p:sp>
      <p:sp>
        <p:nvSpPr>
          <p:cNvPr id="106" name="Shape 10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42717" indent="-342717"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2600"/>
            </a:lvl1pPr>
            <a:lvl2pPr marL="766464" indent="-309264"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2600"/>
            </a:lvl2pPr>
            <a:lvl3pPr marL="1184563" indent="-270163"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2600"/>
            </a:lvl3pPr>
            <a:lvl4pPr marL="1668779" indent="-297179"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2600"/>
            </a:lvl4pPr>
            <a:lvl5pPr marL="2125979" indent="-297179"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2600"/>
            </a:lvl5pPr>
          </a:lstStyle>
          <a:p>
            <a:pPr lvl="0">
              <a:defRPr sz="1800"/>
            </a:pPr>
            <a:r>
              <a:rPr sz="2600"/>
              <a:t>Textmasterformat bearbeiten</a:t>
            </a:r>
            <a:endParaRPr sz="2600"/>
          </a:p>
          <a:p>
            <a:pPr lvl="1">
              <a:defRPr sz="1800"/>
            </a:pPr>
            <a:r>
              <a:rPr sz="2600"/>
              <a:t>Zweite Ebene</a:t>
            </a:r>
            <a:endParaRPr sz="2600"/>
          </a:p>
          <a:p>
            <a:pPr lvl="2">
              <a:defRPr sz="1800"/>
            </a:pPr>
            <a:r>
              <a:rPr sz="2600"/>
              <a:t>Dritte Ebene</a:t>
            </a:r>
            <a:endParaRPr sz="2600"/>
          </a:p>
          <a:p>
            <a:pPr lvl="3">
              <a:defRPr sz="1800"/>
            </a:pPr>
            <a:r>
              <a:rPr sz="2600"/>
              <a:t>Vierte Ebene</a:t>
            </a:r>
            <a:endParaRPr sz="2600"/>
          </a:p>
          <a:p>
            <a:pPr lvl="4">
              <a:defRPr sz="1800"/>
            </a:pPr>
            <a:r>
              <a:rPr sz="2600"/>
              <a:t>Fünfte Ebene</a:t>
            </a:r>
          </a:p>
        </p:txBody>
      </p:sp>
    </p:spTree>
  </p:cSld>
  <p:clrMapOvr>
    <a:masterClrMapping/>
  </p:clrMapOvr>
  <p:transition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kaler Titel und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10"/>
          <p:cNvGrpSpPr/>
          <p:nvPr/>
        </p:nvGrpSpPr>
        <p:grpSpPr>
          <a:xfrm>
            <a:off x="251518" y="476672"/>
            <a:ext cx="1890886" cy="1224137"/>
            <a:chOff x="0" y="0"/>
            <a:chExt cx="1890884" cy="1224136"/>
          </a:xfrm>
        </p:grpSpPr>
        <p:sp>
          <p:nvSpPr>
            <p:cNvPr id="108" name="Shape 108"/>
            <p:cNvSpPr/>
            <p:nvPr/>
          </p:nvSpPr>
          <p:spPr>
            <a:xfrm>
              <a:off x="0" y="0"/>
              <a:ext cx="1890885" cy="122413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pic>
          <p:nvPicPr>
            <p:cNvPr id="109" name="image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90885" cy="12241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11" name="Shape 111"/>
          <p:cNvSpPr/>
          <p:nvPr>
            <p:ph type="title"/>
          </p:nvPr>
        </p:nvSpPr>
        <p:spPr>
          <a:xfrm>
            <a:off x="6800850" y="0"/>
            <a:ext cx="2114550" cy="6400809"/>
          </a:xfrm>
          <a:prstGeom prst="rect">
            <a:avLst/>
          </a:prstGeom>
        </p:spPr>
        <p:txBody>
          <a:bodyPr/>
          <a:lstStyle>
            <a:lvl1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Titelmasterformat durch Klicken bearbeiten</a:t>
            </a:r>
          </a:p>
        </p:txBody>
      </p:sp>
      <p:sp>
        <p:nvSpPr>
          <p:cNvPr id="112" name="Shape 112"/>
          <p:cNvSpPr/>
          <p:nvPr>
            <p:ph type="body" idx="1"/>
          </p:nvPr>
        </p:nvSpPr>
        <p:spPr>
          <a:xfrm>
            <a:off x="457200" y="274639"/>
            <a:ext cx="6191247" cy="6583362"/>
          </a:xfrm>
          <a:prstGeom prst="rect">
            <a:avLst/>
          </a:prstGeom>
        </p:spPr>
        <p:txBody>
          <a:bodyPr/>
          <a:lstStyle>
            <a:lvl1pPr marL="342717" indent="-342717"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2600"/>
            </a:lvl1pPr>
            <a:lvl2pPr marL="766464" indent="-309264"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2600"/>
            </a:lvl2pPr>
            <a:lvl3pPr marL="1184563" indent="-270163"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2600"/>
            </a:lvl3pPr>
            <a:lvl4pPr marL="1668779" indent="-297179"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2600"/>
            </a:lvl4pPr>
            <a:lvl5pPr marL="2125979" indent="-297179">
              <a:tabLst>
                <a:tab pos="101600" algn="l"/>
                <a:tab pos="558800" algn="l"/>
                <a:tab pos="1016000" algn="l"/>
                <a:tab pos="1473200" algn="l"/>
                <a:tab pos="1930400" algn="l"/>
                <a:tab pos="2387600" algn="l"/>
                <a:tab pos="2844800" algn="l"/>
                <a:tab pos="3302000" algn="l"/>
                <a:tab pos="3759200" algn="l"/>
                <a:tab pos="4216400" algn="l"/>
                <a:tab pos="4673600" algn="l"/>
                <a:tab pos="5130800" algn="l"/>
                <a:tab pos="5588000" algn="l"/>
                <a:tab pos="6045200" algn="l"/>
                <a:tab pos="6502400" algn="l"/>
                <a:tab pos="6959600" algn="l"/>
                <a:tab pos="7416800" algn="l"/>
                <a:tab pos="7874000" algn="l"/>
                <a:tab pos="8331200" algn="l"/>
                <a:tab pos="8788400" algn="l"/>
              </a:tabLst>
              <a:defRPr sz="2600"/>
            </a:lvl5pPr>
          </a:lstStyle>
          <a:p>
            <a:pPr lvl="0">
              <a:defRPr sz="1800"/>
            </a:pPr>
            <a:r>
              <a:rPr sz="2600"/>
              <a:t>Textmasterformat bearbeiten</a:t>
            </a:r>
            <a:endParaRPr sz="2600"/>
          </a:p>
          <a:p>
            <a:pPr lvl="1">
              <a:defRPr sz="1800"/>
            </a:pPr>
            <a:r>
              <a:rPr sz="2600"/>
              <a:t>Zweite Ebene</a:t>
            </a:r>
            <a:endParaRPr sz="2600"/>
          </a:p>
          <a:p>
            <a:pPr lvl="2">
              <a:defRPr sz="1800"/>
            </a:pPr>
            <a:r>
              <a:rPr sz="2600"/>
              <a:t>Dritte Ebene</a:t>
            </a:r>
            <a:endParaRPr sz="2600"/>
          </a:p>
          <a:p>
            <a:pPr lvl="3">
              <a:defRPr sz="1800"/>
            </a:pPr>
            <a:r>
              <a:rPr sz="2600"/>
              <a:t>Vierte Ebene</a:t>
            </a:r>
            <a:endParaRPr sz="2600"/>
          </a:p>
          <a:p>
            <a:pPr lvl="4">
              <a:defRPr sz="1800"/>
            </a:pPr>
            <a:r>
              <a:rPr sz="2600"/>
              <a:t>Fünfte Ebene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722310" y="4406894"/>
            <a:ext cx="7772401" cy="1362072"/>
          </a:xfrm>
          <a:prstGeom prst="rect">
            <a:avLst/>
          </a:prstGeom>
        </p:spPr>
        <p:txBody>
          <a:bodyPr anchor="t"/>
          <a:lstStyle>
            <a:lvl1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Titelmasterformat durch Klicken bearbeiten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722310" y="2906713"/>
            <a:ext cx="7772401" cy="150018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tabLst>
                <a:tab pos="1435100" algn="l"/>
                <a:tab pos="5397500" algn="r"/>
                <a:tab pos="7188200" algn="r"/>
              </a:tabLst>
              <a:defRPr sz="2000">
                <a:solidFill>
                  <a:srgbClr val="89898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898989"/>
                </a:solidFill>
              </a:rPr>
              <a:t>Textmasterformat bearbeiten</a:t>
            </a:r>
          </a:p>
        </p:txBody>
      </p:sp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Titelmasterformat durch Klicken bearbeiten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457200" y="1600200"/>
            <a:ext cx="4152904" cy="5257800"/>
          </a:xfrm>
          <a:prstGeom prst="rect">
            <a:avLst/>
          </a:prstGeom>
        </p:spPr>
        <p:txBody>
          <a:bodyPr/>
          <a:lstStyle>
            <a:lvl1pPr>
              <a:tabLst>
                <a:tab pos="1435100" algn="l"/>
                <a:tab pos="5397500" algn="r"/>
                <a:tab pos="7188200" algn="r"/>
              </a:tabLst>
              <a:defRPr sz="2800"/>
            </a:lvl1pPr>
            <a:lvl2pPr marL="790254" indent="-333054">
              <a:tabLst>
                <a:tab pos="1435100" algn="l"/>
                <a:tab pos="5397500" algn="r"/>
                <a:tab pos="7188200" algn="r"/>
              </a:tabLst>
              <a:defRPr sz="2800"/>
            </a:lvl2pPr>
            <a:lvl3pPr marL="1234439" indent="-320039">
              <a:tabLst>
                <a:tab pos="1435100" algn="l"/>
                <a:tab pos="5397500" algn="r"/>
                <a:tab pos="7188200" algn="r"/>
              </a:tabLst>
              <a:defRPr sz="2800"/>
            </a:lvl3pPr>
            <a:lvl4pPr marL="1727200" indent="-355600">
              <a:tabLst>
                <a:tab pos="1435100" algn="l"/>
                <a:tab pos="5397500" algn="r"/>
                <a:tab pos="7188200" algn="r"/>
              </a:tabLst>
              <a:defRPr sz="2800"/>
            </a:lvl4pPr>
            <a:lvl5pPr marL="2184400" indent="-355600">
              <a:tabLst>
                <a:tab pos="1435100" algn="l"/>
                <a:tab pos="5397500" algn="r"/>
                <a:tab pos="7188200" algn="r"/>
              </a:tabLst>
              <a:defRPr sz="2800"/>
            </a:lvl5pPr>
          </a:lstStyle>
          <a:p>
            <a:pPr lvl="0">
              <a:defRPr sz="1800"/>
            </a:pPr>
            <a:r>
              <a:rPr sz="2800"/>
              <a:t>Textmasterformat bearbeiten</a:t>
            </a:r>
            <a:endParaRPr sz="2800"/>
          </a:p>
          <a:p>
            <a:pPr lvl="1">
              <a:defRPr sz="1800"/>
            </a:pPr>
            <a:r>
              <a:rPr sz="2800"/>
              <a:t>Zweite Ebene</a:t>
            </a:r>
            <a:endParaRPr sz="2800"/>
          </a:p>
          <a:p>
            <a:pPr lvl="2">
              <a:defRPr sz="1800"/>
            </a:pPr>
            <a:r>
              <a:rPr sz="2800"/>
              <a:t>Dritte Ebene</a:t>
            </a:r>
            <a:endParaRPr sz="2800"/>
          </a:p>
          <a:p>
            <a:pPr lvl="3">
              <a:defRPr sz="1800"/>
            </a:pPr>
            <a:r>
              <a:rPr sz="2800"/>
              <a:t>Vierte Ebene</a:t>
            </a:r>
            <a:endParaRPr sz="2800"/>
          </a:p>
          <a:p>
            <a:pPr lvl="4">
              <a:defRPr sz="1800"/>
            </a:pPr>
            <a:r>
              <a:rPr sz="2800"/>
              <a:t>Fünfte Ebene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457200" y="256812"/>
            <a:ext cx="8229600" cy="1178656"/>
          </a:xfrm>
          <a:prstGeom prst="rect">
            <a:avLst/>
          </a:prstGeom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Titelmasterformat durch Klicken bearbeiten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457200" y="1435467"/>
            <a:ext cx="4040185" cy="739405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tabLst>
                <a:tab pos="1435100" algn="l"/>
                <a:tab pos="5397500" algn="r"/>
                <a:tab pos="7188200" algn="r"/>
              </a:tabLst>
              <a:defRPr b="1" sz="2400"/>
            </a:lvl1pPr>
          </a:lstStyle>
          <a:p>
            <a:pPr lvl="0">
              <a:defRPr b="0" sz="1800"/>
            </a:pPr>
            <a:r>
              <a:rPr b="1" sz="2400"/>
              <a:t>Textmasterformat bearbeiten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Titelmasterformat durch Klicken bearbeiten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457200" y="0"/>
            <a:ext cx="3008311" cy="1435095"/>
          </a:xfrm>
          <a:prstGeom prst="rect">
            <a:avLst/>
          </a:prstGeom>
        </p:spPr>
        <p:txBody>
          <a:bodyPr anchor="b"/>
          <a:lstStyle>
            <a:lvl1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2000"/>
            </a:lvl1pPr>
          </a:lstStyle>
          <a:p>
            <a:pPr lvl="0">
              <a:defRPr b="0" sz="1800"/>
            </a:pPr>
            <a:r>
              <a:rPr b="1" sz="2000"/>
              <a:t>Titelmasterformat durch Klicken bearbeiten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3575046" y="273047"/>
            <a:ext cx="5111753" cy="6584953"/>
          </a:xfrm>
          <a:prstGeom prst="rect">
            <a:avLst/>
          </a:prstGeom>
        </p:spPr>
        <p:txBody>
          <a:bodyPr/>
          <a:lstStyle>
            <a:lvl1pPr>
              <a:tabLst>
                <a:tab pos="1435100" algn="l"/>
                <a:tab pos="5397500" algn="r"/>
                <a:tab pos="7188200" algn="r"/>
              </a:tabLst>
              <a:defRPr sz="3200"/>
            </a:lvl1pPr>
            <a:lvl2pPr marL="783457" indent="-326257">
              <a:tabLst>
                <a:tab pos="1435100" algn="l"/>
                <a:tab pos="5397500" algn="r"/>
                <a:tab pos="7188200" algn="r"/>
              </a:tabLst>
              <a:defRPr sz="3200"/>
            </a:lvl2pPr>
            <a:lvl3pPr marL="1219200" indent="-304800">
              <a:tabLst>
                <a:tab pos="1435100" algn="l"/>
                <a:tab pos="5397500" algn="r"/>
                <a:tab pos="7188200" algn="r"/>
              </a:tabLst>
              <a:defRPr sz="3200"/>
            </a:lvl3pPr>
            <a:lvl4pPr marL="1737360" indent="-365760">
              <a:tabLst>
                <a:tab pos="1435100" algn="l"/>
                <a:tab pos="5397500" algn="r"/>
                <a:tab pos="7188200" algn="r"/>
              </a:tabLst>
              <a:defRPr sz="3200"/>
            </a:lvl4pPr>
            <a:lvl5pPr marL="2194560" indent="-365760">
              <a:tabLst>
                <a:tab pos="1435100" algn="l"/>
                <a:tab pos="5397500" algn="r"/>
                <a:tab pos="7188200" algn="r"/>
              </a:tabLst>
              <a:defRPr sz="3200"/>
            </a:lvl5pPr>
          </a:lstStyle>
          <a:p>
            <a:pPr lvl="0">
              <a:defRPr sz="1800"/>
            </a:pPr>
            <a:r>
              <a:rPr sz="3200"/>
              <a:t>Textmasterformat bearbeiten</a:t>
            </a:r>
            <a:endParaRPr sz="3200"/>
          </a:p>
          <a:p>
            <a:pPr lvl="1">
              <a:defRPr sz="1800"/>
            </a:pPr>
            <a:r>
              <a:rPr sz="3200"/>
              <a:t>Zweite Ebene</a:t>
            </a:r>
            <a:endParaRPr sz="3200"/>
          </a:p>
          <a:p>
            <a:pPr lvl="2">
              <a:defRPr sz="1800"/>
            </a:pPr>
            <a:r>
              <a:rPr sz="3200"/>
              <a:t>Dritte Ebene</a:t>
            </a:r>
            <a:endParaRPr sz="3200"/>
          </a:p>
          <a:p>
            <a:pPr lvl="3">
              <a:defRPr sz="1800"/>
            </a:pPr>
            <a:r>
              <a:rPr sz="3200"/>
              <a:t>Vierte Ebene</a:t>
            </a:r>
            <a:endParaRPr sz="3200"/>
          </a:p>
          <a:p>
            <a:pPr lvl="4">
              <a:defRPr sz="1800"/>
            </a:pPr>
            <a:r>
              <a:rPr sz="3200"/>
              <a:t>Fünfte Ebene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xfrm>
            <a:off x="1792288" y="3086100"/>
            <a:ext cx="5486401" cy="2281235"/>
          </a:xfrm>
          <a:prstGeom prst="rect">
            <a:avLst/>
          </a:prstGeom>
        </p:spPr>
        <p:txBody>
          <a:bodyPr anchor="b"/>
          <a:lstStyle>
            <a:lvl1pPr algn="l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b="1" sz="2000"/>
            </a:lvl1pPr>
          </a:lstStyle>
          <a:p>
            <a:pPr lvl="0">
              <a:defRPr b="0" sz="1800"/>
            </a:pPr>
            <a:r>
              <a:rPr b="1" sz="2000"/>
              <a:t>Titelmasterformat durch Klicken bearbeiten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1792288" y="5367335"/>
            <a:ext cx="5486401" cy="149066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tabLst>
                <a:tab pos="1435100" algn="l"/>
                <a:tab pos="5397500" algn="r"/>
                <a:tab pos="7188200" algn="r"/>
              </a:tabLst>
              <a:defRPr sz="1400"/>
            </a:lvl1pPr>
          </a:lstStyle>
          <a:p>
            <a:pPr lvl="0">
              <a:defRPr sz="1800"/>
            </a:pPr>
            <a:r>
              <a:rPr sz="1400"/>
              <a:t>Textmasterformat bearbeiten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5.xml"/><Relationship Id="rId20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06392" y="190958"/>
            <a:ext cx="1334744" cy="864097"/>
            <a:chOff x="0" y="0"/>
            <a:chExt cx="1334743" cy="864095"/>
          </a:xfrm>
        </p:grpSpPr>
        <p:sp>
          <p:nvSpPr>
            <p:cNvPr id="2" name="Shape 2"/>
            <p:cNvSpPr/>
            <p:nvPr/>
          </p:nvSpPr>
          <p:spPr>
            <a:xfrm>
              <a:off x="0" y="0"/>
              <a:ext cx="1334744" cy="86409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pic>
          <p:nvPicPr>
            <p:cNvPr id="3" name="image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334744" cy="8640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5536" y="6349598"/>
            <a:ext cx="2088233" cy="31976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2361958" y="0"/>
            <a:ext cx="6278042" cy="126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Titelmasterformat durch Klicken bearbeiten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456842" y="1600200"/>
            <a:ext cx="8458201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/>
          <a:lstStyle>
            <a:lvl1pPr>
              <a:tabLst>
                <a:tab pos="1435100" algn="l"/>
                <a:tab pos="5397500" algn="r"/>
                <a:tab pos="7188200" algn="r"/>
              </a:tabLst>
            </a:lvl1pPr>
            <a:lvl2pPr>
              <a:tabLst>
                <a:tab pos="1435100" algn="l"/>
                <a:tab pos="5397500" algn="r"/>
                <a:tab pos="7188200" algn="r"/>
              </a:tabLst>
            </a:lvl2pPr>
            <a:lvl3pPr>
              <a:tabLst>
                <a:tab pos="1435100" algn="l"/>
                <a:tab pos="5397500" algn="r"/>
                <a:tab pos="7188200" algn="r"/>
              </a:tabLst>
            </a:lvl3pPr>
            <a:lvl4pPr>
              <a:tabLst>
                <a:tab pos="1435100" algn="l"/>
                <a:tab pos="5397500" algn="r"/>
                <a:tab pos="7188200" algn="r"/>
              </a:tabLst>
            </a:lvl4pPr>
            <a:lvl5pPr>
              <a:tabLst>
                <a:tab pos="1435100" algn="l"/>
                <a:tab pos="5397500" algn="r"/>
                <a:tab pos="7188200" algn="r"/>
              </a:tabLst>
            </a:lvl5pPr>
          </a:lstStyle>
          <a:p>
            <a:pPr lvl="0">
              <a:defRPr sz="1800"/>
            </a:pPr>
            <a:r>
              <a:rPr sz="2200"/>
              <a:t>Textmasterformat bearbeiten</a:t>
            </a:r>
            <a:endParaRPr sz="2200"/>
          </a:p>
          <a:p>
            <a:pPr lvl="1">
              <a:defRPr sz="1800"/>
            </a:pPr>
            <a:r>
              <a:rPr sz="2200"/>
              <a:t>Zweite Ebene</a:t>
            </a:r>
            <a:endParaRPr sz="2200"/>
          </a:p>
          <a:p>
            <a:pPr lvl="2">
              <a:defRPr sz="1800"/>
            </a:pPr>
            <a:r>
              <a:rPr sz="2200"/>
              <a:t>Dritte Ebene</a:t>
            </a:r>
            <a:endParaRPr sz="2200"/>
          </a:p>
          <a:p>
            <a:pPr lvl="3">
              <a:defRPr sz="1800"/>
            </a:pPr>
            <a:r>
              <a:rPr sz="2200"/>
              <a:t>Vierte Ebene</a:t>
            </a:r>
            <a:endParaRPr sz="2200"/>
          </a:p>
          <a:p>
            <a:pPr lvl="4">
              <a:defRPr sz="1800"/>
            </a:pPr>
            <a:r>
              <a:rPr sz="2200"/>
              <a:t>Fünfte Ebene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xfrm>
            <a:off x="3505315" y="6409965"/>
            <a:ext cx="2133360" cy="439226"/>
          </a:xfrm>
          <a:prstGeom prst="rect">
            <a:avLst/>
          </a:prstGeom>
          <a:ln w="12700">
            <a:miter lim="400000"/>
          </a:ln>
        </p:spPr>
        <p:txBody>
          <a:bodyPr lIns="46798" tIns="46798" rIns="46798" bIns="46798" anchor="ctr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</p:sldLayoutIdLst>
  <p:transition spd="med" advClick="1"/>
  <p:txStyles>
    <p:titleStyle>
      <a:lvl1pPr algn="r">
        <a:tabLst>
          <a:tab pos="457200" algn="l"/>
          <a:tab pos="914400" algn="l"/>
          <a:tab pos="1371600" algn="l"/>
          <a:tab pos="1828800" algn="l"/>
          <a:tab pos="2286000" algn="l"/>
          <a:tab pos="2743200" algn="l"/>
          <a:tab pos="3200400" algn="l"/>
          <a:tab pos="3657600" algn="l"/>
          <a:tab pos="4114800" algn="l"/>
          <a:tab pos="4572000" algn="l"/>
          <a:tab pos="5029200" algn="l"/>
          <a:tab pos="5486400" algn="l"/>
          <a:tab pos="5943600" algn="l"/>
          <a:tab pos="6400800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sz="3000">
          <a:latin typeface="Arial"/>
          <a:ea typeface="Arial"/>
          <a:cs typeface="Arial"/>
          <a:sym typeface="Arial"/>
        </a:defRPr>
      </a:lvl1pPr>
      <a:lvl2pPr algn="r">
        <a:tabLst>
          <a:tab pos="457200" algn="l"/>
          <a:tab pos="914400" algn="l"/>
          <a:tab pos="1371600" algn="l"/>
          <a:tab pos="1828800" algn="l"/>
          <a:tab pos="2286000" algn="l"/>
          <a:tab pos="2743200" algn="l"/>
          <a:tab pos="3200400" algn="l"/>
          <a:tab pos="3657600" algn="l"/>
          <a:tab pos="4114800" algn="l"/>
          <a:tab pos="4572000" algn="l"/>
          <a:tab pos="5029200" algn="l"/>
          <a:tab pos="5486400" algn="l"/>
          <a:tab pos="5943600" algn="l"/>
          <a:tab pos="6400800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sz="3000">
          <a:latin typeface="Arial"/>
          <a:ea typeface="Arial"/>
          <a:cs typeface="Arial"/>
          <a:sym typeface="Arial"/>
        </a:defRPr>
      </a:lvl2pPr>
      <a:lvl3pPr algn="r">
        <a:tabLst>
          <a:tab pos="457200" algn="l"/>
          <a:tab pos="914400" algn="l"/>
          <a:tab pos="1371600" algn="l"/>
          <a:tab pos="1828800" algn="l"/>
          <a:tab pos="2286000" algn="l"/>
          <a:tab pos="2743200" algn="l"/>
          <a:tab pos="3200400" algn="l"/>
          <a:tab pos="3657600" algn="l"/>
          <a:tab pos="4114800" algn="l"/>
          <a:tab pos="4572000" algn="l"/>
          <a:tab pos="5029200" algn="l"/>
          <a:tab pos="5486400" algn="l"/>
          <a:tab pos="5943600" algn="l"/>
          <a:tab pos="6400800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sz="3000">
          <a:latin typeface="Arial"/>
          <a:ea typeface="Arial"/>
          <a:cs typeface="Arial"/>
          <a:sym typeface="Arial"/>
        </a:defRPr>
      </a:lvl3pPr>
      <a:lvl4pPr algn="r">
        <a:tabLst>
          <a:tab pos="457200" algn="l"/>
          <a:tab pos="914400" algn="l"/>
          <a:tab pos="1371600" algn="l"/>
          <a:tab pos="1828800" algn="l"/>
          <a:tab pos="2286000" algn="l"/>
          <a:tab pos="2743200" algn="l"/>
          <a:tab pos="3200400" algn="l"/>
          <a:tab pos="3657600" algn="l"/>
          <a:tab pos="4114800" algn="l"/>
          <a:tab pos="4572000" algn="l"/>
          <a:tab pos="5029200" algn="l"/>
          <a:tab pos="5486400" algn="l"/>
          <a:tab pos="5943600" algn="l"/>
          <a:tab pos="6400800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sz="3000">
          <a:latin typeface="Arial"/>
          <a:ea typeface="Arial"/>
          <a:cs typeface="Arial"/>
          <a:sym typeface="Arial"/>
        </a:defRPr>
      </a:lvl4pPr>
      <a:lvl5pPr algn="r">
        <a:tabLst>
          <a:tab pos="457200" algn="l"/>
          <a:tab pos="914400" algn="l"/>
          <a:tab pos="1371600" algn="l"/>
          <a:tab pos="1828800" algn="l"/>
          <a:tab pos="2286000" algn="l"/>
          <a:tab pos="2743200" algn="l"/>
          <a:tab pos="3200400" algn="l"/>
          <a:tab pos="3657600" algn="l"/>
          <a:tab pos="4114800" algn="l"/>
          <a:tab pos="4572000" algn="l"/>
          <a:tab pos="5029200" algn="l"/>
          <a:tab pos="5486400" algn="l"/>
          <a:tab pos="5943600" algn="l"/>
          <a:tab pos="6400800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sz="3000">
          <a:latin typeface="Arial"/>
          <a:ea typeface="Arial"/>
          <a:cs typeface="Arial"/>
          <a:sym typeface="Arial"/>
        </a:defRPr>
      </a:lvl5pPr>
      <a:lvl6pPr algn="r">
        <a:tabLst>
          <a:tab pos="457200" algn="l"/>
          <a:tab pos="914400" algn="l"/>
          <a:tab pos="1371600" algn="l"/>
          <a:tab pos="1828800" algn="l"/>
          <a:tab pos="2286000" algn="l"/>
          <a:tab pos="2743200" algn="l"/>
          <a:tab pos="3200400" algn="l"/>
          <a:tab pos="3657600" algn="l"/>
          <a:tab pos="4114800" algn="l"/>
          <a:tab pos="4572000" algn="l"/>
          <a:tab pos="5029200" algn="l"/>
          <a:tab pos="5486400" algn="l"/>
          <a:tab pos="5943600" algn="l"/>
          <a:tab pos="6400800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sz="3000">
          <a:latin typeface="Arial"/>
          <a:ea typeface="Arial"/>
          <a:cs typeface="Arial"/>
          <a:sym typeface="Arial"/>
        </a:defRPr>
      </a:lvl6pPr>
      <a:lvl7pPr algn="r">
        <a:tabLst>
          <a:tab pos="457200" algn="l"/>
          <a:tab pos="914400" algn="l"/>
          <a:tab pos="1371600" algn="l"/>
          <a:tab pos="1828800" algn="l"/>
          <a:tab pos="2286000" algn="l"/>
          <a:tab pos="2743200" algn="l"/>
          <a:tab pos="3200400" algn="l"/>
          <a:tab pos="3657600" algn="l"/>
          <a:tab pos="4114800" algn="l"/>
          <a:tab pos="4572000" algn="l"/>
          <a:tab pos="5029200" algn="l"/>
          <a:tab pos="5486400" algn="l"/>
          <a:tab pos="5943600" algn="l"/>
          <a:tab pos="6400800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sz="3000">
          <a:latin typeface="Arial"/>
          <a:ea typeface="Arial"/>
          <a:cs typeface="Arial"/>
          <a:sym typeface="Arial"/>
        </a:defRPr>
      </a:lvl7pPr>
      <a:lvl8pPr algn="r">
        <a:tabLst>
          <a:tab pos="457200" algn="l"/>
          <a:tab pos="914400" algn="l"/>
          <a:tab pos="1371600" algn="l"/>
          <a:tab pos="1828800" algn="l"/>
          <a:tab pos="2286000" algn="l"/>
          <a:tab pos="2743200" algn="l"/>
          <a:tab pos="3200400" algn="l"/>
          <a:tab pos="3657600" algn="l"/>
          <a:tab pos="4114800" algn="l"/>
          <a:tab pos="4572000" algn="l"/>
          <a:tab pos="5029200" algn="l"/>
          <a:tab pos="5486400" algn="l"/>
          <a:tab pos="5943600" algn="l"/>
          <a:tab pos="6400800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sz="3000">
          <a:latin typeface="Arial"/>
          <a:ea typeface="Arial"/>
          <a:cs typeface="Arial"/>
          <a:sym typeface="Arial"/>
        </a:defRPr>
      </a:lvl8pPr>
      <a:lvl9pPr algn="r">
        <a:tabLst>
          <a:tab pos="457200" algn="l"/>
          <a:tab pos="914400" algn="l"/>
          <a:tab pos="1371600" algn="l"/>
          <a:tab pos="1828800" algn="l"/>
          <a:tab pos="2286000" algn="l"/>
          <a:tab pos="2743200" algn="l"/>
          <a:tab pos="3200400" algn="l"/>
          <a:tab pos="3657600" algn="l"/>
          <a:tab pos="4114800" algn="l"/>
          <a:tab pos="4572000" algn="l"/>
          <a:tab pos="5029200" algn="l"/>
          <a:tab pos="5486400" algn="l"/>
          <a:tab pos="5943600" algn="l"/>
          <a:tab pos="6400800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sz="3000">
          <a:latin typeface="Arial"/>
          <a:ea typeface="Arial"/>
          <a:cs typeface="Arial"/>
          <a:sym typeface="Arial"/>
        </a:defRPr>
      </a:lvl9pPr>
    </p:titleStyle>
    <p:bodyStyle>
      <a:lvl1pPr marL="342716" indent="-342716">
        <a:spcBef>
          <a:spcPts val="800"/>
        </a:spcBef>
        <a:buClr>
          <a:srgbClr val="000000"/>
        </a:buClr>
        <a:buSzPct val="100000"/>
        <a:buFont typeface="Arial"/>
        <a:buChar char="•"/>
        <a:tabLst>
          <a:tab pos="1435100" algn="l"/>
          <a:tab pos="5397500" algn="r"/>
          <a:tab pos="7188200" algn="r"/>
        </a:tabLst>
        <a:defRPr sz="2200">
          <a:latin typeface="Arial"/>
          <a:ea typeface="Arial"/>
          <a:cs typeface="Arial"/>
          <a:sym typeface="Arial"/>
        </a:defRPr>
      </a:lvl1pPr>
      <a:lvl2pPr marL="771222" indent="-314022">
        <a:spcBef>
          <a:spcPts val="800"/>
        </a:spcBef>
        <a:buClr>
          <a:srgbClr val="000000"/>
        </a:buClr>
        <a:buSzPct val="100000"/>
        <a:buFont typeface="Arial"/>
        <a:buChar char="–"/>
        <a:tabLst>
          <a:tab pos="1435100" algn="l"/>
          <a:tab pos="5397500" algn="r"/>
          <a:tab pos="7188200" algn="r"/>
        </a:tabLst>
        <a:defRPr sz="2200">
          <a:latin typeface="Arial"/>
          <a:ea typeface="Arial"/>
          <a:cs typeface="Arial"/>
          <a:sym typeface="Arial"/>
        </a:defRPr>
      </a:lvl2pPr>
      <a:lvl3pPr marL="1165860" indent="-251460">
        <a:spcBef>
          <a:spcPts val="800"/>
        </a:spcBef>
        <a:buClr>
          <a:srgbClr val="000000"/>
        </a:buClr>
        <a:buSzPct val="100000"/>
        <a:buFont typeface="Arial"/>
        <a:buChar char="•"/>
        <a:tabLst>
          <a:tab pos="1435100" algn="l"/>
          <a:tab pos="5397500" algn="r"/>
          <a:tab pos="7188200" algn="r"/>
        </a:tabLst>
        <a:defRPr sz="2200">
          <a:latin typeface="Arial"/>
          <a:ea typeface="Arial"/>
          <a:cs typeface="Arial"/>
          <a:sym typeface="Arial"/>
        </a:defRPr>
      </a:lvl3pPr>
      <a:lvl4pPr marL="1623060" indent="-251460">
        <a:spcBef>
          <a:spcPts val="800"/>
        </a:spcBef>
        <a:buClr>
          <a:srgbClr val="000000"/>
        </a:buClr>
        <a:buSzPct val="100000"/>
        <a:buFont typeface="Arial"/>
        <a:buChar char="–"/>
        <a:tabLst>
          <a:tab pos="1435100" algn="l"/>
          <a:tab pos="5397500" algn="r"/>
          <a:tab pos="7188200" algn="r"/>
        </a:tabLst>
        <a:defRPr sz="2200">
          <a:latin typeface="Arial"/>
          <a:ea typeface="Arial"/>
          <a:cs typeface="Arial"/>
          <a:sym typeface="Arial"/>
        </a:defRPr>
      </a:lvl4pPr>
      <a:lvl5pPr marL="2080260" indent="-251460">
        <a:spcBef>
          <a:spcPts val="800"/>
        </a:spcBef>
        <a:buClr>
          <a:srgbClr val="000000"/>
        </a:buClr>
        <a:buSzPct val="100000"/>
        <a:buFont typeface="Arial"/>
        <a:buChar char="»"/>
        <a:tabLst>
          <a:tab pos="1435100" algn="l"/>
          <a:tab pos="5397500" algn="r"/>
          <a:tab pos="7188200" algn="r"/>
        </a:tabLst>
        <a:defRPr sz="2200">
          <a:latin typeface="Arial"/>
          <a:ea typeface="Arial"/>
          <a:cs typeface="Arial"/>
          <a:sym typeface="Arial"/>
        </a:defRPr>
      </a:lvl5pPr>
      <a:lvl6pPr marL="2080260" indent="-251460">
        <a:spcBef>
          <a:spcPts val="800"/>
        </a:spcBef>
        <a:buClr>
          <a:srgbClr val="000000"/>
        </a:buClr>
        <a:buSzPct val="100000"/>
        <a:buFont typeface="Arial"/>
        <a:buChar char="»"/>
        <a:tabLst>
          <a:tab pos="1435100" algn="l"/>
          <a:tab pos="5397500" algn="r"/>
          <a:tab pos="7188200" algn="r"/>
        </a:tabLst>
        <a:defRPr sz="2200">
          <a:latin typeface="Arial"/>
          <a:ea typeface="Arial"/>
          <a:cs typeface="Arial"/>
          <a:sym typeface="Arial"/>
        </a:defRPr>
      </a:lvl6pPr>
      <a:lvl7pPr marL="2080260" indent="-251460">
        <a:spcBef>
          <a:spcPts val="800"/>
        </a:spcBef>
        <a:buClr>
          <a:srgbClr val="000000"/>
        </a:buClr>
        <a:buSzPct val="100000"/>
        <a:buFont typeface="Arial"/>
        <a:buChar char="»"/>
        <a:tabLst>
          <a:tab pos="1435100" algn="l"/>
          <a:tab pos="5397500" algn="r"/>
          <a:tab pos="7188200" algn="r"/>
        </a:tabLst>
        <a:defRPr sz="2200">
          <a:latin typeface="Arial"/>
          <a:ea typeface="Arial"/>
          <a:cs typeface="Arial"/>
          <a:sym typeface="Arial"/>
        </a:defRPr>
      </a:lvl7pPr>
      <a:lvl8pPr marL="2080260" indent="-251460">
        <a:spcBef>
          <a:spcPts val="800"/>
        </a:spcBef>
        <a:buClr>
          <a:srgbClr val="000000"/>
        </a:buClr>
        <a:buSzPct val="100000"/>
        <a:buFont typeface="Arial"/>
        <a:buChar char="»"/>
        <a:tabLst>
          <a:tab pos="1435100" algn="l"/>
          <a:tab pos="5397500" algn="r"/>
          <a:tab pos="7188200" algn="r"/>
        </a:tabLst>
        <a:defRPr sz="2200">
          <a:latin typeface="Arial"/>
          <a:ea typeface="Arial"/>
          <a:cs typeface="Arial"/>
          <a:sym typeface="Arial"/>
        </a:defRPr>
      </a:lvl8pPr>
      <a:lvl9pPr marL="2080260" indent="-251460">
        <a:spcBef>
          <a:spcPts val="800"/>
        </a:spcBef>
        <a:buClr>
          <a:srgbClr val="000000"/>
        </a:buClr>
        <a:buSzPct val="100000"/>
        <a:buFont typeface="Arial"/>
        <a:buChar char="»"/>
        <a:tabLst>
          <a:tab pos="1435100" algn="l"/>
          <a:tab pos="5397500" algn="r"/>
          <a:tab pos="7188200" algn="r"/>
        </a:tabLst>
        <a:defRPr sz="2200">
          <a:latin typeface="Arial"/>
          <a:ea typeface="Arial"/>
          <a:cs typeface="Arial"/>
          <a:sym typeface="Arial"/>
        </a:defRPr>
      </a:lvl9pPr>
    </p:bodyStyle>
    <p:otherStyle>
      <a:lvl1pPr>
        <a:tabLst>
          <a:tab pos="457200" algn="l"/>
          <a:tab pos="914400" algn="l"/>
          <a:tab pos="1371600" algn="l"/>
          <a:tab pos="1828800" algn="l"/>
          <a:tab pos="2286000" algn="l"/>
          <a:tab pos="2743200" algn="l"/>
          <a:tab pos="3200400" algn="l"/>
          <a:tab pos="3657600" algn="l"/>
          <a:tab pos="4114800" algn="l"/>
          <a:tab pos="4572000" algn="l"/>
          <a:tab pos="5029200" algn="l"/>
          <a:tab pos="5486400" algn="l"/>
          <a:tab pos="5943600" algn="l"/>
          <a:tab pos="6400800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>
        <a:tabLst>
          <a:tab pos="457200" algn="l"/>
          <a:tab pos="914400" algn="l"/>
          <a:tab pos="1371600" algn="l"/>
          <a:tab pos="1828800" algn="l"/>
          <a:tab pos="2286000" algn="l"/>
          <a:tab pos="2743200" algn="l"/>
          <a:tab pos="3200400" algn="l"/>
          <a:tab pos="3657600" algn="l"/>
          <a:tab pos="4114800" algn="l"/>
          <a:tab pos="4572000" algn="l"/>
          <a:tab pos="5029200" algn="l"/>
          <a:tab pos="5486400" algn="l"/>
          <a:tab pos="5943600" algn="l"/>
          <a:tab pos="6400800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>
        <a:tabLst>
          <a:tab pos="457200" algn="l"/>
          <a:tab pos="914400" algn="l"/>
          <a:tab pos="1371600" algn="l"/>
          <a:tab pos="1828800" algn="l"/>
          <a:tab pos="2286000" algn="l"/>
          <a:tab pos="2743200" algn="l"/>
          <a:tab pos="3200400" algn="l"/>
          <a:tab pos="3657600" algn="l"/>
          <a:tab pos="4114800" algn="l"/>
          <a:tab pos="4572000" algn="l"/>
          <a:tab pos="5029200" algn="l"/>
          <a:tab pos="5486400" algn="l"/>
          <a:tab pos="5943600" algn="l"/>
          <a:tab pos="6400800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>
        <a:tabLst>
          <a:tab pos="457200" algn="l"/>
          <a:tab pos="914400" algn="l"/>
          <a:tab pos="1371600" algn="l"/>
          <a:tab pos="1828800" algn="l"/>
          <a:tab pos="2286000" algn="l"/>
          <a:tab pos="2743200" algn="l"/>
          <a:tab pos="3200400" algn="l"/>
          <a:tab pos="3657600" algn="l"/>
          <a:tab pos="4114800" algn="l"/>
          <a:tab pos="4572000" algn="l"/>
          <a:tab pos="5029200" algn="l"/>
          <a:tab pos="5486400" algn="l"/>
          <a:tab pos="5943600" algn="l"/>
          <a:tab pos="6400800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>
        <a:tabLst>
          <a:tab pos="457200" algn="l"/>
          <a:tab pos="914400" algn="l"/>
          <a:tab pos="1371600" algn="l"/>
          <a:tab pos="1828800" algn="l"/>
          <a:tab pos="2286000" algn="l"/>
          <a:tab pos="2743200" algn="l"/>
          <a:tab pos="3200400" algn="l"/>
          <a:tab pos="3657600" algn="l"/>
          <a:tab pos="4114800" algn="l"/>
          <a:tab pos="4572000" algn="l"/>
          <a:tab pos="5029200" algn="l"/>
          <a:tab pos="5486400" algn="l"/>
          <a:tab pos="5943600" algn="l"/>
          <a:tab pos="6400800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>
        <a:tabLst>
          <a:tab pos="457200" algn="l"/>
          <a:tab pos="914400" algn="l"/>
          <a:tab pos="1371600" algn="l"/>
          <a:tab pos="1828800" algn="l"/>
          <a:tab pos="2286000" algn="l"/>
          <a:tab pos="2743200" algn="l"/>
          <a:tab pos="3200400" algn="l"/>
          <a:tab pos="3657600" algn="l"/>
          <a:tab pos="4114800" algn="l"/>
          <a:tab pos="4572000" algn="l"/>
          <a:tab pos="5029200" algn="l"/>
          <a:tab pos="5486400" algn="l"/>
          <a:tab pos="5943600" algn="l"/>
          <a:tab pos="6400800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>
        <a:tabLst>
          <a:tab pos="457200" algn="l"/>
          <a:tab pos="914400" algn="l"/>
          <a:tab pos="1371600" algn="l"/>
          <a:tab pos="1828800" algn="l"/>
          <a:tab pos="2286000" algn="l"/>
          <a:tab pos="2743200" algn="l"/>
          <a:tab pos="3200400" algn="l"/>
          <a:tab pos="3657600" algn="l"/>
          <a:tab pos="4114800" algn="l"/>
          <a:tab pos="4572000" algn="l"/>
          <a:tab pos="5029200" algn="l"/>
          <a:tab pos="5486400" algn="l"/>
          <a:tab pos="5943600" algn="l"/>
          <a:tab pos="6400800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>
        <a:tabLst>
          <a:tab pos="457200" algn="l"/>
          <a:tab pos="914400" algn="l"/>
          <a:tab pos="1371600" algn="l"/>
          <a:tab pos="1828800" algn="l"/>
          <a:tab pos="2286000" algn="l"/>
          <a:tab pos="2743200" algn="l"/>
          <a:tab pos="3200400" algn="l"/>
          <a:tab pos="3657600" algn="l"/>
          <a:tab pos="4114800" algn="l"/>
          <a:tab pos="4572000" algn="l"/>
          <a:tab pos="5029200" algn="l"/>
          <a:tab pos="5486400" algn="l"/>
          <a:tab pos="5943600" algn="l"/>
          <a:tab pos="6400800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>
        <a:tabLst>
          <a:tab pos="457200" algn="l"/>
          <a:tab pos="914400" algn="l"/>
          <a:tab pos="1371600" algn="l"/>
          <a:tab pos="1828800" algn="l"/>
          <a:tab pos="2286000" algn="l"/>
          <a:tab pos="2743200" algn="l"/>
          <a:tab pos="3200400" algn="l"/>
          <a:tab pos="3657600" algn="l"/>
          <a:tab pos="4114800" algn="l"/>
          <a:tab pos="4572000" algn="l"/>
          <a:tab pos="5029200" algn="l"/>
          <a:tab pos="5486400" algn="l"/>
          <a:tab pos="5943600" algn="l"/>
          <a:tab pos="6400800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sz="2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5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hyperlink" Target="https://confluence.cip4.org/display/PUB/JDF" TargetMode="External"/><Relationship Id="rId5" Type="http://schemas.openxmlformats.org/officeDocument/2006/relationships/hyperlink" Target="https://confluence.cip4.org/display/PUB/XJDF" TargetMode="External"/><Relationship Id="rId6" Type="http://schemas.openxmlformats.org/officeDocument/2006/relationships/image" Target="../media/image2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s://jira.cip4.org/browse/JDF" TargetMode="External"/><Relationship Id="rId4" Type="http://schemas.openxmlformats.org/officeDocument/2006/relationships/hyperlink" Target="https://jira.cip4.org/browse/XJDF" TargetMode="External"/><Relationship Id="rId5" Type="http://schemas.openxmlformats.org/officeDocument/2006/relationships/hyperlink" Target="https://jira.cip4.org/browse/PTK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2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 idx="4294967295"/>
          </p:nvPr>
        </p:nvSpPr>
        <p:spPr>
          <a:xfrm>
            <a:off x="2514600" y="712740"/>
            <a:ext cx="6400800" cy="707887"/>
          </a:xfrm>
          <a:prstGeom prst="rect">
            <a:avLst/>
          </a:prstGeom>
        </p:spPr>
        <p:txBody>
          <a:bodyPr lIns="45719" tIns="45719" rIns="45719" bIns="45719">
            <a:normAutofit fontScale="100000" lnSpcReduction="0"/>
          </a:bodyPr>
          <a:lstStyle>
            <a:lvl1pPr algn="ct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4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Authoring Process</a:t>
            </a:r>
          </a:p>
        </p:txBody>
      </p:sp>
      <p:sp>
        <p:nvSpPr>
          <p:cNvPr id="117" name="Shape 117"/>
          <p:cNvSpPr/>
          <p:nvPr/>
        </p:nvSpPr>
        <p:spPr>
          <a:xfrm>
            <a:off x="3200043" y="5984760"/>
            <a:ext cx="5715001" cy="375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	Stefan Meissner </a:t>
            </a:r>
            <a:r>
              <a:rPr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(Chairman Tools &amp; Infrastructure WG)</a:t>
            </a:r>
          </a:p>
        </p:txBody>
      </p:sp>
      <p:pic>
        <p:nvPicPr>
          <p:cNvPr id="118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6021287"/>
            <a:ext cx="2592290" cy="3969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xfrm>
            <a:off x="2361958" y="274319"/>
            <a:ext cx="6278043" cy="71639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Implementation</a:t>
            </a:r>
          </a:p>
        </p:txBody>
      </p:sp>
      <p:pic>
        <p:nvPicPr>
          <p:cNvPr id="225" name="image10.png" descr="C:\Downloads\open_icon_library-standard-0.11.tar\open_icon_library-standard-0.11\open_icon_library-standard\icons\png\128x128\actions\edit-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99" y="3432971"/>
            <a:ext cx="1148158" cy="1148158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Shape 226"/>
          <p:cNvSpPr/>
          <p:nvPr/>
        </p:nvSpPr>
        <p:spPr>
          <a:xfrm>
            <a:off x="3707903" y="5373215"/>
            <a:ext cx="5184578" cy="688341"/>
          </a:xfrm>
          <a:prstGeom prst="rect">
            <a:avLst/>
          </a:prstGeom>
          <a:solidFill>
            <a:srgbClr val="F2F2F2"/>
          </a:solidFill>
          <a:ln w="127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Update of the CIP4 Specification AND the Specifications XML Schema</a:t>
            </a:r>
          </a:p>
        </p:txBody>
      </p:sp>
      <p:pic>
        <p:nvPicPr>
          <p:cNvPr id="227" name="image15.png"/>
          <p:cNvPicPr/>
          <p:nvPr/>
        </p:nvPicPr>
        <p:blipFill>
          <a:blip r:embed="rId3">
            <a:extLst/>
          </a:blip>
          <a:srcRect l="23800" t="42088" r="2963" b="3418"/>
          <a:stretch>
            <a:fillRect/>
          </a:stretch>
        </p:blipFill>
        <p:spPr>
          <a:xfrm>
            <a:off x="3635897" y="1988840"/>
            <a:ext cx="5256585" cy="2213982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Shape 228"/>
          <p:cNvSpPr/>
          <p:nvPr/>
        </p:nvSpPr>
        <p:spPr>
          <a:xfrm>
            <a:off x="3347863" y="1988840"/>
            <a:ext cx="1728193" cy="756084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29" name="Shape 229"/>
          <p:cNvSpPr/>
          <p:nvPr/>
        </p:nvSpPr>
        <p:spPr>
          <a:xfrm>
            <a:off x="3635897" y="2537123"/>
            <a:ext cx="2016225" cy="1665699"/>
          </a:xfrm>
          <a:prstGeom prst="rect">
            <a:avLst/>
          </a:prstGeom>
          <a:solidFill>
            <a:srgbClr val="FFFFFF">
              <a:alpha val="60000"/>
            </a:srgbClr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0" name="Shape 230"/>
          <p:cNvSpPr/>
          <p:nvPr/>
        </p:nvSpPr>
        <p:spPr>
          <a:xfrm>
            <a:off x="5652120" y="3988644"/>
            <a:ext cx="1440160" cy="233251"/>
          </a:xfrm>
          <a:prstGeom prst="rect">
            <a:avLst/>
          </a:prstGeom>
          <a:solidFill>
            <a:srgbClr val="FFFFFF">
              <a:alpha val="60000"/>
            </a:srgbClr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xfrm>
            <a:off x="2361958" y="274319"/>
            <a:ext cx="6278043" cy="71639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Continuous  Builds</a:t>
            </a:r>
          </a:p>
        </p:txBody>
      </p:sp>
      <p:sp>
        <p:nvSpPr>
          <p:cNvPr id="233" name="Shape 233"/>
          <p:cNvSpPr/>
          <p:nvPr/>
        </p:nvSpPr>
        <p:spPr>
          <a:xfrm>
            <a:off x="3707903" y="5373215"/>
            <a:ext cx="5184578" cy="688341"/>
          </a:xfrm>
          <a:prstGeom prst="rect">
            <a:avLst/>
          </a:prstGeom>
          <a:solidFill>
            <a:srgbClr val="F2F2F2"/>
          </a:solidFill>
          <a:ln w="127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You can always find the latest DARFT Version of a Spec on Confluence.</a:t>
            </a:r>
          </a:p>
        </p:txBody>
      </p:sp>
      <p:pic>
        <p:nvPicPr>
          <p:cNvPr id="234" name="image6.png" descr="https://confluence.cip4.org/download/thumbnails/1376343/JDF_Loop_Only_300dpi.jpg?version=1&amp;modificationDate=1405965665294&amp;api=v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6009" y="1755950"/>
            <a:ext cx="1127082" cy="648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7.png" descr="https://confluence.cip4.org/download/thumbnails/688513/xjdf.png?version=1&amp;modificationDate=1405965713165&amp;api=v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98837" y="3451382"/>
            <a:ext cx="1472440" cy="854017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Shape 236"/>
          <p:cNvSpPr/>
          <p:nvPr/>
        </p:nvSpPr>
        <p:spPr>
          <a:xfrm>
            <a:off x="4040626" y="2478633"/>
            <a:ext cx="484524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defRPr>
            </a:lvl1pPr>
          </a:lstStyle>
          <a:p>
            <a:pPr lvl="0"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https://confluence.cip4.org/display/PUB/JDF</a:t>
            </a:r>
          </a:p>
        </p:txBody>
      </p:sp>
      <p:sp>
        <p:nvSpPr>
          <p:cNvPr id="237" name="Shape 237"/>
          <p:cNvSpPr/>
          <p:nvPr/>
        </p:nvSpPr>
        <p:spPr>
          <a:xfrm>
            <a:off x="3971782" y="4243489"/>
            <a:ext cx="497249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defRPr>
            </a:lvl1pPr>
          </a:lstStyle>
          <a:p>
            <a:pPr lvl="0"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https://confluence.cip4.org/display/PUB/XJDF</a:t>
            </a:r>
          </a:p>
        </p:txBody>
      </p:sp>
      <p:pic>
        <p:nvPicPr>
          <p:cNvPr id="238" name="Bildschirmfoto 2015-10-15 um 12.22.49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4435" y="3701463"/>
            <a:ext cx="2919696" cy="1130841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Shape 239"/>
          <p:cNvSpPr/>
          <p:nvPr/>
        </p:nvSpPr>
        <p:spPr>
          <a:xfrm flipH="1">
            <a:off x="809142" y="2980264"/>
            <a:ext cx="975834" cy="1450890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age2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3887" y="1918427"/>
            <a:ext cx="2664297" cy="1827504"/>
          </a:xfrm>
          <a:prstGeom prst="rect">
            <a:avLst/>
          </a:prstGeom>
          <a:ln>
            <a:solidFill/>
            <a:miter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63" name="Shape 263"/>
          <p:cNvSpPr/>
          <p:nvPr/>
        </p:nvSpPr>
        <p:spPr>
          <a:xfrm>
            <a:off x="5796136" y="2734545"/>
            <a:ext cx="819781" cy="1104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38100">
            <a:solidFill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43" name="Shape 243"/>
          <p:cNvSpPr/>
          <p:nvPr/>
        </p:nvSpPr>
        <p:spPr>
          <a:xfrm>
            <a:off x="5364088" y="2256114"/>
            <a:ext cx="864097" cy="956863"/>
          </a:xfrm>
          <a:prstGeom prst="rect">
            <a:avLst/>
          </a:prstGeom>
          <a:ln w="3810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44" name="image24.png"/>
          <p:cNvPicPr/>
          <p:nvPr/>
        </p:nvPicPr>
        <p:blipFill>
          <a:blip r:embed="rId3">
            <a:extLst/>
          </a:blip>
          <a:srcRect l="65517" t="9677" r="0" b="26376"/>
          <a:stretch>
            <a:fillRect/>
          </a:stretch>
        </p:blipFill>
        <p:spPr>
          <a:xfrm>
            <a:off x="5523319" y="2449785"/>
            <a:ext cx="2185122" cy="2779415"/>
          </a:xfrm>
          <a:prstGeom prst="rect">
            <a:avLst/>
          </a:prstGeom>
          <a:ln>
            <a:solidFill/>
            <a:miter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45" name="Shape 245"/>
          <p:cNvSpPr/>
          <p:nvPr>
            <p:ph type="title"/>
          </p:nvPr>
        </p:nvSpPr>
        <p:spPr>
          <a:xfrm>
            <a:off x="2361958" y="274319"/>
            <a:ext cx="6278043" cy="71639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JIRA Tips and Tricks</a:t>
            </a:r>
          </a:p>
        </p:txBody>
      </p:sp>
      <p:sp>
        <p:nvSpPr>
          <p:cNvPr id="246" name="Shape 246"/>
          <p:cNvSpPr/>
          <p:nvPr/>
        </p:nvSpPr>
        <p:spPr>
          <a:xfrm flipH="1">
            <a:off x="6012160" y="1981590"/>
            <a:ext cx="553779" cy="180021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47" name="Shape 247"/>
          <p:cNvSpPr/>
          <p:nvPr/>
        </p:nvSpPr>
        <p:spPr>
          <a:xfrm flipH="1">
            <a:off x="7070707" y="4416462"/>
            <a:ext cx="637735" cy="337580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250" name="Group 250"/>
          <p:cNvGrpSpPr/>
          <p:nvPr/>
        </p:nvGrpSpPr>
        <p:grpSpPr>
          <a:xfrm>
            <a:off x="6638659" y="1729562"/>
            <a:ext cx="432049" cy="432049"/>
            <a:chOff x="0" y="0"/>
            <a:chExt cx="432047" cy="432047"/>
          </a:xfrm>
        </p:grpSpPr>
        <p:sp>
          <p:nvSpPr>
            <p:cNvPr id="248" name="Shape 248"/>
            <p:cNvSpPr/>
            <p:nvPr/>
          </p:nvSpPr>
          <p:spPr>
            <a:xfrm>
              <a:off x="0" y="0"/>
              <a:ext cx="432048" cy="432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DD9C3"/>
            </a:solidFill>
            <a:ln w="1905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/>
              </a:pPr>
            </a:p>
          </p:txBody>
        </p:sp>
        <p:sp>
          <p:nvSpPr>
            <p:cNvPr id="249" name="Shape 249"/>
            <p:cNvSpPr/>
            <p:nvPr/>
          </p:nvSpPr>
          <p:spPr>
            <a:xfrm>
              <a:off x="63271" y="24253"/>
              <a:ext cx="305506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000"/>
              </a:lvl1pPr>
            </a:lstStyle>
            <a:p>
              <a:pPr lvl="0">
                <a:defRPr b="0" sz="1800"/>
              </a:pPr>
              <a:r>
                <a:rPr b="1" sz="2000"/>
                <a:t>1</a:t>
              </a:r>
            </a:p>
          </p:txBody>
        </p:sp>
      </p:grpSp>
      <p:grpSp>
        <p:nvGrpSpPr>
          <p:cNvPr id="253" name="Group 253"/>
          <p:cNvGrpSpPr/>
          <p:nvPr/>
        </p:nvGrpSpPr>
        <p:grpSpPr>
          <a:xfrm>
            <a:off x="3635895" y="4177977"/>
            <a:ext cx="432049" cy="432049"/>
            <a:chOff x="0" y="0"/>
            <a:chExt cx="432047" cy="432047"/>
          </a:xfrm>
        </p:grpSpPr>
        <p:sp>
          <p:nvSpPr>
            <p:cNvPr id="251" name="Shape 251"/>
            <p:cNvSpPr/>
            <p:nvPr/>
          </p:nvSpPr>
          <p:spPr>
            <a:xfrm>
              <a:off x="0" y="0"/>
              <a:ext cx="432048" cy="432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DD9C3"/>
            </a:solidFill>
            <a:ln w="1905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/>
              </a:pPr>
            </a:p>
          </p:txBody>
        </p:sp>
        <p:sp>
          <p:nvSpPr>
            <p:cNvPr id="252" name="Shape 252"/>
            <p:cNvSpPr/>
            <p:nvPr/>
          </p:nvSpPr>
          <p:spPr>
            <a:xfrm>
              <a:off x="63271" y="24253"/>
              <a:ext cx="305506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000"/>
              </a:lvl1pPr>
            </a:lstStyle>
            <a:p>
              <a:pPr lvl="0">
                <a:defRPr b="0" sz="1800"/>
              </a:pPr>
              <a:r>
                <a:rPr b="1" sz="2000"/>
                <a:t>2</a:t>
              </a:r>
            </a:p>
          </p:txBody>
        </p:sp>
      </p:grpSp>
      <p:grpSp>
        <p:nvGrpSpPr>
          <p:cNvPr id="256" name="Group 256"/>
          <p:cNvGrpSpPr/>
          <p:nvPr/>
        </p:nvGrpSpPr>
        <p:grpSpPr>
          <a:xfrm>
            <a:off x="7798338" y="4177977"/>
            <a:ext cx="432049" cy="432049"/>
            <a:chOff x="0" y="0"/>
            <a:chExt cx="432047" cy="432047"/>
          </a:xfrm>
        </p:grpSpPr>
        <p:sp>
          <p:nvSpPr>
            <p:cNvPr id="254" name="Shape 254"/>
            <p:cNvSpPr/>
            <p:nvPr/>
          </p:nvSpPr>
          <p:spPr>
            <a:xfrm>
              <a:off x="0" y="0"/>
              <a:ext cx="432048" cy="432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DD9C3"/>
            </a:solidFill>
            <a:ln w="1905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/>
              </a:pPr>
            </a:p>
          </p:txBody>
        </p:sp>
        <p:sp>
          <p:nvSpPr>
            <p:cNvPr id="255" name="Shape 255"/>
            <p:cNvSpPr/>
            <p:nvPr/>
          </p:nvSpPr>
          <p:spPr>
            <a:xfrm>
              <a:off x="63271" y="24253"/>
              <a:ext cx="305506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000"/>
              </a:lvl1pPr>
            </a:lstStyle>
            <a:p>
              <a:pPr lvl="0">
                <a:defRPr b="0" sz="1800"/>
              </a:pPr>
              <a:r>
                <a:rPr b="1" sz="2000"/>
                <a:t>3</a:t>
              </a:r>
            </a:p>
          </p:txBody>
        </p:sp>
      </p:grpSp>
      <p:sp>
        <p:nvSpPr>
          <p:cNvPr id="257" name="Shape 257"/>
          <p:cNvSpPr/>
          <p:nvPr/>
        </p:nvSpPr>
        <p:spPr>
          <a:xfrm>
            <a:off x="3707903" y="5373215"/>
            <a:ext cx="5184578" cy="688341"/>
          </a:xfrm>
          <a:prstGeom prst="rect">
            <a:avLst/>
          </a:prstGeom>
          <a:solidFill>
            <a:srgbClr val="F2F2F2"/>
          </a:solidFill>
          <a:ln w="127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You can share each issue with any person you want per Email.</a:t>
            </a:r>
          </a:p>
        </p:txBody>
      </p:sp>
      <p:sp>
        <p:nvSpPr>
          <p:cNvPr id="258" name="Shape 258"/>
          <p:cNvSpPr/>
          <p:nvPr/>
        </p:nvSpPr>
        <p:spPr>
          <a:xfrm>
            <a:off x="7070707" y="1776309"/>
            <a:ext cx="200814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Click „Share“-Button</a:t>
            </a:r>
          </a:p>
        </p:txBody>
      </p:sp>
      <p:sp>
        <p:nvSpPr>
          <p:cNvPr id="259" name="Shape 259"/>
          <p:cNvSpPr/>
          <p:nvPr/>
        </p:nvSpPr>
        <p:spPr>
          <a:xfrm>
            <a:off x="4067943" y="4247186"/>
            <a:ext cx="1356877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Email Address</a:t>
            </a:r>
          </a:p>
        </p:txBody>
      </p:sp>
      <p:sp>
        <p:nvSpPr>
          <p:cNvPr id="260" name="Shape 260"/>
          <p:cNvSpPr/>
          <p:nvPr/>
        </p:nvSpPr>
        <p:spPr>
          <a:xfrm>
            <a:off x="8244407" y="4199463"/>
            <a:ext cx="60946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Share</a:t>
            </a:r>
          </a:p>
        </p:txBody>
      </p:sp>
      <p:sp>
        <p:nvSpPr>
          <p:cNvPr id="261" name="Shape 261"/>
          <p:cNvSpPr/>
          <p:nvPr>
            <p:ph type="body" idx="1"/>
          </p:nvPr>
        </p:nvSpPr>
        <p:spPr>
          <a:xfrm>
            <a:off x="3131841" y="1196751"/>
            <a:ext cx="3096343" cy="40664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 marL="0" indent="0">
              <a:buSzTx/>
              <a:buNone/>
              <a:tabLst>
                <a:tab pos="1435100" algn="l"/>
                <a:tab pos="5397500" algn="r"/>
                <a:tab pos="7188200" algn="r"/>
              </a:tabLst>
              <a:defRPr b="1" sz="2000"/>
            </a:lvl1pPr>
          </a:lstStyle>
          <a:p>
            <a:pPr lvl="0">
              <a:defRPr b="0" sz="1800"/>
            </a:pPr>
            <a:r>
              <a:rPr b="1" sz="2000"/>
              <a:t>Share Issue</a:t>
            </a:r>
          </a:p>
        </p:txBody>
      </p:sp>
      <p:sp>
        <p:nvSpPr>
          <p:cNvPr id="262" name="Shape 262"/>
          <p:cNvSpPr/>
          <p:nvPr/>
        </p:nvSpPr>
        <p:spPr>
          <a:xfrm flipV="1">
            <a:off x="5148064" y="4033961"/>
            <a:ext cx="648073" cy="213225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title"/>
          </p:nvPr>
        </p:nvSpPr>
        <p:spPr>
          <a:xfrm>
            <a:off x="2361958" y="274319"/>
            <a:ext cx="6278043" cy="71639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JIRA Tips and Tricks</a:t>
            </a:r>
          </a:p>
        </p:txBody>
      </p:sp>
      <p:pic>
        <p:nvPicPr>
          <p:cNvPr id="266" name="image2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9832" y="1257877"/>
            <a:ext cx="1872209" cy="1412874"/>
          </a:xfrm>
          <a:prstGeom prst="rect">
            <a:avLst/>
          </a:prstGeom>
          <a:ln w="12700">
            <a:solidFill/>
            <a:miter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pic>
        <p:nvPicPr>
          <p:cNvPr id="267" name="image26.png"/>
          <p:cNvPicPr/>
          <p:nvPr/>
        </p:nvPicPr>
        <p:blipFill>
          <a:blip r:embed="rId3">
            <a:extLst/>
          </a:blip>
          <a:srcRect l="65816" t="15312" r="7401" b="42343"/>
          <a:stretch>
            <a:fillRect/>
          </a:stretch>
        </p:blipFill>
        <p:spPr>
          <a:xfrm>
            <a:off x="3707903" y="3156812"/>
            <a:ext cx="2100405" cy="2505986"/>
          </a:xfrm>
          <a:prstGeom prst="rect">
            <a:avLst/>
          </a:prstGeom>
          <a:ln>
            <a:solidFill/>
            <a:miter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68" name="Shape 268"/>
          <p:cNvSpPr/>
          <p:nvPr/>
        </p:nvSpPr>
        <p:spPr>
          <a:xfrm>
            <a:off x="4283967" y="1484783"/>
            <a:ext cx="648073" cy="576065"/>
          </a:xfrm>
          <a:prstGeom prst="rect">
            <a:avLst/>
          </a:prstGeom>
          <a:ln w="3810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4" name="Shape 274"/>
          <p:cNvSpPr/>
          <p:nvPr/>
        </p:nvSpPr>
        <p:spPr>
          <a:xfrm>
            <a:off x="4625464" y="2079699"/>
            <a:ext cx="61014" cy="10723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7200" y="7200"/>
                  <a:pt x="14400" y="14400"/>
                  <a:pt x="21600" y="21600"/>
                </a:cubicBezTo>
              </a:path>
            </a:pathLst>
          </a:custGeom>
          <a:ln w="38100">
            <a:solidFill/>
            <a:tailEnd type="triangle"/>
          </a:ln>
        </p:spPr>
        <p:txBody>
          <a:bodyPr/>
          <a:lstStyle/>
          <a:p>
            <a:pPr lvl="0"/>
          </a:p>
        </p:txBody>
      </p:sp>
      <p:sp>
        <p:nvSpPr>
          <p:cNvPr id="270" name="Shape 270"/>
          <p:cNvSpPr/>
          <p:nvPr/>
        </p:nvSpPr>
        <p:spPr>
          <a:xfrm>
            <a:off x="6228184" y="3360766"/>
            <a:ext cx="2736305" cy="213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000"/>
              <a:t>Watch / Unwatch Issue</a:t>
            </a:r>
            <a:endParaRPr b="1" sz="2000"/>
          </a:p>
          <a:p>
            <a:pPr lvl="0"/>
            <a:r>
              <a:rPr sz="2000"/>
              <a:t>You can subscribe or unsubscribe to all changes of an Issue by watching or unwatching. </a:t>
            </a:r>
          </a:p>
        </p:txBody>
      </p:sp>
      <p:sp>
        <p:nvSpPr>
          <p:cNvPr id="271" name="Shape 271"/>
          <p:cNvSpPr/>
          <p:nvPr/>
        </p:nvSpPr>
        <p:spPr>
          <a:xfrm>
            <a:off x="323527" y="2608829"/>
            <a:ext cx="2520282" cy="125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rPr b="1" sz="2000"/>
              <a:t>Vote for a Issue</a:t>
            </a:r>
            <a:endParaRPr b="1" sz="2000"/>
          </a:p>
          <a:p>
            <a:pPr lvl="0"/>
            <a:r>
              <a:rPr sz="2000"/>
              <a:t>You can raise the priority of an Issue by voting.</a:t>
            </a:r>
          </a:p>
        </p:txBody>
      </p:sp>
      <p:sp>
        <p:nvSpPr>
          <p:cNvPr id="272" name="Shape 272"/>
          <p:cNvSpPr/>
          <p:nvPr/>
        </p:nvSpPr>
        <p:spPr>
          <a:xfrm flipH="1">
            <a:off x="5364088" y="4509120"/>
            <a:ext cx="792089" cy="720081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73" name="Shape 273"/>
          <p:cNvSpPr/>
          <p:nvPr/>
        </p:nvSpPr>
        <p:spPr>
          <a:xfrm>
            <a:off x="2339751" y="3721791"/>
            <a:ext cx="1444353" cy="1075362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type="title"/>
          </p:nvPr>
        </p:nvSpPr>
        <p:spPr>
          <a:xfrm>
            <a:off x="2361958" y="274319"/>
            <a:ext cx="6278043" cy="71639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JIRA Tips and Tricks</a:t>
            </a:r>
          </a:p>
        </p:txBody>
      </p:sp>
      <p:sp>
        <p:nvSpPr>
          <p:cNvPr id="277" name="Shape 277"/>
          <p:cNvSpPr/>
          <p:nvPr/>
        </p:nvSpPr>
        <p:spPr>
          <a:xfrm>
            <a:off x="3131840" y="1196751"/>
            <a:ext cx="5760641" cy="377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798" tIns="46798" rIns="46798" bIns="46798">
            <a:spAutoFit/>
          </a:bodyPr>
          <a:lstStyle>
            <a:lvl1pPr>
              <a:spcBef>
                <a:spcPts val="800"/>
              </a:spcBef>
              <a:tabLst>
                <a:tab pos="1435100" algn="l"/>
                <a:tab pos="5397500" algn="r"/>
                <a:tab pos="7188200" algn="r"/>
              </a:tabLst>
              <a:defRPr b="1"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b="0" sz="1800"/>
            </a:pPr>
            <a:r>
              <a:rPr b="1" sz="2000"/>
              <a:t>Adressing Peoples</a:t>
            </a:r>
          </a:p>
        </p:txBody>
      </p:sp>
      <p:pic>
        <p:nvPicPr>
          <p:cNvPr id="278" name="image2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3927" y="1916832"/>
            <a:ext cx="3781652" cy="2577826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hape 279"/>
          <p:cNvSpPr/>
          <p:nvPr/>
        </p:nvSpPr>
        <p:spPr>
          <a:xfrm>
            <a:off x="3685714" y="4725144"/>
            <a:ext cx="5062751" cy="1424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You can address CIP4 Members and Visitors directly at any point by typing “@” plus the appropriate Name </a:t>
            </a:r>
            <a:r>
              <a:rPr i="1"/>
              <a:t>(here: “Stefa”). </a:t>
            </a:r>
            <a:br>
              <a:rPr i="1"/>
            </a:br>
            <a:r>
              <a:t>When start typing, a listbox appears where you can find a filtered list of users.</a:t>
            </a:r>
          </a:p>
        </p:txBody>
      </p:sp>
      <p:sp>
        <p:nvSpPr>
          <p:cNvPr id="280" name="Shape 280"/>
          <p:cNvSpPr/>
          <p:nvPr/>
        </p:nvSpPr>
        <p:spPr>
          <a:xfrm>
            <a:off x="2513451" y="2636911"/>
            <a:ext cx="1444354" cy="355282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281" name="Shape 281"/>
          <p:cNvSpPr/>
          <p:nvPr/>
        </p:nvSpPr>
        <p:spPr>
          <a:xfrm flipV="1">
            <a:off x="2665852" y="3789040"/>
            <a:ext cx="1291952" cy="792089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grpSp>
        <p:nvGrpSpPr>
          <p:cNvPr id="284" name="Group 284"/>
          <p:cNvGrpSpPr/>
          <p:nvPr/>
        </p:nvGrpSpPr>
        <p:grpSpPr>
          <a:xfrm>
            <a:off x="743804" y="2317352"/>
            <a:ext cx="432049" cy="432049"/>
            <a:chOff x="0" y="0"/>
            <a:chExt cx="432047" cy="432047"/>
          </a:xfrm>
        </p:grpSpPr>
        <p:sp>
          <p:nvSpPr>
            <p:cNvPr id="282" name="Shape 282"/>
            <p:cNvSpPr/>
            <p:nvPr/>
          </p:nvSpPr>
          <p:spPr>
            <a:xfrm>
              <a:off x="0" y="0"/>
              <a:ext cx="432048" cy="432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DD9C3"/>
            </a:solidFill>
            <a:ln w="1905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/>
              </a:pPr>
            </a:p>
          </p:txBody>
        </p:sp>
        <p:sp>
          <p:nvSpPr>
            <p:cNvPr id="283" name="Shape 283"/>
            <p:cNvSpPr/>
            <p:nvPr/>
          </p:nvSpPr>
          <p:spPr>
            <a:xfrm>
              <a:off x="63271" y="24253"/>
              <a:ext cx="305506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000"/>
              </a:lvl1pPr>
            </a:lstStyle>
            <a:p>
              <a:pPr lvl="0">
                <a:defRPr b="0" sz="1800"/>
              </a:pPr>
              <a:r>
                <a:rPr b="1" sz="2000"/>
                <a:t>1</a:t>
              </a:r>
            </a:p>
          </p:txBody>
        </p:sp>
      </p:grpSp>
      <p:sp>
        <p:nvSpPr>
          <p:cNvPr id="285" name="Shape 285"/>
          <p:cNvSpPr/>
          <p:nvPr/>
        </p:nvSpPr>
        <p:spPr>
          <a:xfrm>
            <a:off x="1247860" y="2257707"/>
            <a:ext cx="1904266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1600"/>
              <a:t>Start typing „</a:t>
            </a:r>
            <a:r>
              <a:rPr b="1" sz="1600"/>
              <a:t>@</a:t>
            </a:r>
            <a:r>
              <a:rPr sz="1600"/>
              <a:t>....“</a:t>
            </a:r>
            <a:br>
              <a:rPr sz="1600"/>
            </a:br>
            <a:r>
              <a:rPr sz="1200"/>
              <a:t>(here: „@Stefa“)</a:t>
            </a:r>
          </a:p>
        </p:txBody>
      </p:sp>
      <p:grpSp>
        <p:nvGrpSpPr>
          <p:cNvPr id="288" name="Group 288"/>
          <p:cNvGrpSpPr/>
          <p:nvPr/>
        </p:nvGrpSpPr>
        <p:grpSpPr>
          <a:xfrm>
            <a:off x="1185859" y="4732299"/>
            <a:ext cx="432049" cy="432049"/>
            <a:chOff x="0" y="0"/>
            <a:chExt cx="432047" cy="432047"/>
          </a:xfrm>
        </p:grpSpPr>
        <p:sp>
          <p:nvSpPr>
            <p:cNvPr id="286" name="Shape 286"/>
            <p:cNvSpPr/>
            <p:nvPr/>
          </p:nvSpPr>
          <p:spPr>
            <a:xfrm>
              <a:off x="0" y="0"/>
              <a:ext cx="432048" cy="432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DD9C3"/>
            </a:solidFill>
            <a:ln w="1905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/>
              </a:pPr>
            </a:p>
          </p:txBody>
        </p:sp>
        <p:sp>
          <p:nvSpPr>
            <p:cNvPr id="287" name="Shape 287"/>
            <p:cNvSpPr/>
            <p:nvPr/>
          </p:nvSpPr>
          <p:spPr>
            <a:xfrm>
              <a:off x="63271" y="24253"/>
              <a:ext cx="305506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000"/>
              </a:lvl1pPr>
            </a:lstStyle>
            <a:p>
              <a:pPr lvl="0">
                <a:defRPr b="0" sz="1800"/>
              </a:pPr>
              <a:r>
                <a:rPr b="1" sz="2000"/>
                <a:t>2</a:t>
              </a:r>
            </a:p>
          </p:txBody>
        </p:sp>
      </p:grpSp>
      <p:sp>
        <p:nvSpPr>
          <p:cNvPr id="289" name="Shape 289"/>
          <p:cNvSpPr/>
          <p:nvPr/>
        </p:nvSpPr>
        <p:spPr>
          <a:xfrm>
            <a:off x="1658622" y="4653136"/>
            <a:ext cx="1531998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sz="1600"/>
              <a:t>Filtered Listbox</a:t>
            </a:r>
            <a:br>
              <a:rPr sz="1600"/>
            </a:br>
            <a:r>
              <a:rPr sz="1600"/>
              <a:t>of Users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xfrm>
            <a:off x="2361958" y="274319"/>
            <a:ext cx="6278043" cy="71639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Authoring Process</a:t>
            </a:r>
          </a:p>
        </p:txBody>
      </p:sp>
      <p:sp>
        <p:nvSpPr>
          <p:cNvPr id="121" name="Shape 121"/>
          <p:cNvSpPr/>
          <p:nvPr>
            <p:ph type="body" idx="1"/>
          </p:nvPr>
        </p:nvSpPr>
        <p:spPr>
          <a:xfrm>
            <a:off x="4333414" y="2132856"/>
            <a:ext cx="4559068" cy="273630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buSzTx/>
              <a:buNone/>
              <a:tabLst>
                <a:tab pos="1435100" algn="l"/>
                <a:tab pos="5397500" algn="r"/>
                <a:tab pos="7188200" algn="r"/>
              </a:tabLst>
              <a:defRPr sz="1800"/>
            </a:pPr>
            <a:r>
              <a:rPr b="1" sz="2400"/>
              <a:t>Design Goal:</a:t>
            </a:r>
            <a:endParaRPr sz="2200"/>
          </a:p>
          <a:p>
            <a:pPr lvl="0" marL="0" indent="0">
              <a:buSzTx/>
              <a:buNone/>
              <a:tabLst>
                <a:tab pos="1435100" algn="l"/>
                <a:tab pos="5397500" algn="r"/>
                <a:tab pos="7188200" algn="r"/>
              </a:tabLst>
              <a:defRPr sz="1800"/>
            </a:pPr>
            <a:r>
              <a:rPr sz="2200"/>
              <a:t>The Creation, Modification and Extension of CIP4 Specifications have to become Open and Transparent to Everyone</a:t>
            </a:r>
          </a:p>
        </p:txBody>
      </p:sp>
      <p:pic>
        <p:nvPicPr>
          <p:cNvPr id="122" name="image6.png" descr="https://confluence.cip4.org/download/thumbnails/1376343/JDF_Loop_Only_300dpi.jpg?version=1&amp;modificationDate=1405965665294&amp;api=v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6726" y="3284983"/>
            <a:ext cx="1127083" cy="648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7.png" descr="https://confluence.cip4.org/download/thumbnails/688513/xjdf.png?version=1&amp;modificationDate=1405965713165&amp;api=v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1558" y="2352495"/>
            <a:ext cx="1472440" cy="854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image8.png" descr="https://confluence.cip4.org/download/thumbnails/3440730/image2014-8-7%2014%3A14%3A49.png?version=1&amp;modificationDate=1407413689608&amp;api=v2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3869" y="4490501"/>
            <a:ext cx="1667817" cy="311327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3707903" y="5373215"/>
            <a:ext cx="5184578" cy="980441"/>
          </a:xfrm>
          <a:prstGeom prst="rect">
            <a:avLst/>
          </a:prstGeom>
          <a:solidFill>
            <a:srgbClr val="F2F2F2"/>
          </a:solidFill>
          <a:ln w="127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Open Industry Standards live from transparent collaboration of People all over the world.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9"/>
          <p:cNvGrpSpPr/>
          <p:nvPr/>
        </p:nvGrpSpPr>
        <p:grpSpPr>
          <a:xfrm>
            <a:off x="1061297" y="3429000"/>
            <a:ext cx="7560842" cy="576065"/>
            <a:chOff x="0" y="0"/>
            <a:chExt cx="7560840" cy="576064"/>
          </a:xfrm>
        </p:grpSpPr>
        <p:sp>
          <p:nvSpPr>
            <p:cNvPr id="127" name="Shape 127"/>
            <p:cNvSpPr/>
            <p:nvPr/>
          </p:nvSpPr>
          <p:spPr>
            <a:xfrm>
              <a:off x="0" y="0"/>
              <a:ext cx="7560841" cy="576065"/>
            </a:xfrm>
            <a:prstGeom prst="rightArrow">
              <a:avLst>
                <a:gd name="adj1" fmla="val 50000"/>
                <a:gd name="adj2" fmla="val 37875"/>
              </a:avLst>
            </a:prstGeom>
            <a:solidFill>
              <a:srgbClr val="D9D9D9"/>
            </a:solidFill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i="1" sz="1600"/>
              </a:pPr>
            </a:p>
          </p:txBody>
        </p:sp>
        <p:sp>
          <p:nvSpPr>
            <p:cNvPr id="128" name="Shape 128"/>
            <p:cNvSpPr/>
            <p:nvPr/>
          </p:nvSpPr>
          <p:spPr>
            <a:xfrm>
              <a:off x="-1" y="121661"/>
              <a:ext cx="7451750" cy="33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i="1" sz="1600"/>
              </a:lvl1pPr>
            </a:lstStyle>
            <a:p>
              <a:pPr lvl="0">
                <a:defRPr i="0" sz="1800"/>
              </a:pPr>
              <a:r>
                <a:rPr i="1" sz="1600"/>
                <a:t>Authoring Process</a:t>
              </a:r>
            </a:p>
          </p:txBody>
        </p:sp>
      </p:grpSp>
      <p:sp>
        <p:nvSpPr>
          <p:cNvPr id="130" name="Shape 130"/>
          <p:cNvSpPr/>
          <p:nvPr>
            <p:ph type="title"/>
          </p:nvPr>
        </p:nvSpPr>
        <p:spPr>
          <a:xfrm>
            <a:off x="2361958" y="274319"/>
            <a:ext cx="6278043" cy="71639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Concept Authoring</a:t>
            </a:r>
          </a:p>
        </p:txBody>
      </p:sp>
      <p:grpSp>
        <p:nvGrpSpPr>
          <p:cNvPr id="133" name="Group 133"/>
          <p:cNvGrpSpPr/>
          <p:nvPr/>
        </p:nvGrpSpPr>
        <p:grpSpPr>
          <a:xfrm>
            <a:off x="4067944" y="2735084"/>
            <a:ext cx="1368152" cy="504057"/>
            <a:chOff x="0" y="0"/>
            <a:chExt cx="1368151" cy="504056"/>
          </a:xfrm>
        </p:grpSpPr>
        <p:sp>
          <p:nvSpPr>
            <p:cNvPr id="131" name="Shape 131"/>
            <p:cNvSpPr/>
            <p:nvPr/>
          </p:nvSpPr>
          <p:spPr>
            <a:xfrm>
              <a:off x="0" y="-1"/>
              <a:ext cx="1368152" cy="50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CC"/>
            </a:solidFill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/>
              </a:pPr>
            </a:p>
          </p:txBody>
        </p:sp>
        <p:sp>
          <p:nvSpPr>
            <p:cNvPr id="132" name="Shape 132"/>
            <p:cNvSpPr/>
            <p:nvPr/>
          </p:nvSpPr>
          <p:spPr>
            <a:xfrm>
              <a:off x="200361" y="104708"/>
              <a:ext cx="967430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/>
              </a:lvl1pPr>
            </a:lstStyle>
            <a:p>
              <a:pPr lvl="0">
                <a:defRPr sz="1800"/>
              </a:pPr>
              <a:r>
                <a:rPr sz="1400"/>
                <a:t>Revision</a:t>
              </a:r>
            </a:p>
          </p:txBody>
        </p:sp>
      </p:grpSp>
      <p:grpSp>
        <p:nvGrpSpPr>
          <p:cNvPr id="136" name="Group 136"/>
          <p:cNvGrpSpPr/>
          <p:nvPr/>
        </p:nvGrpSpPr>
        <p:grpSpPr>
          <a:xfrm>
            <a:off x="7092280" y="2728273"/>
            <a:ext cx="1368153" cy="517680"/>
            <a:chOff x="0" y="0"/>
            <a:chExt cx="1368151" cy="517679"/>
          </a:xfrm>
        </p:grpSpPr>
        <p:sp>
          <p:nvSpPr>
            <p:cNvPr id="134" name="Shape 134"/>
            <p:cNvSpPr/>
            <p:nvPr/>
          </p:nvSpPr>
          <p:spPr>
            <a:xfrm>
              <a:off x="-1" y="-1"/>
              <a:ext cx="1368153" cy="517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CC"/>
            </a:solidFill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/>
              </a:pPr>
            </a:p>
          </p:txBody>
        </p:sp>
        <p:sp>
          <p:nvSpPr>
            <p:cNvPr id="135" name="Shape 135"/>
            <p:cNvSpPr/>
            <p:nvPr/>
          </p:nvSpPr>
          <p:spPr>
            <a:xfrm>
              <a:off x="200361" y="3191"/>
              <a:ext cx="967430" cy="5112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1400"/>
              </a:lvl1pPr>
            </a:lstStyle>
            <a:p>
              <a:pPr lvl="0">
                <a:defRPr sz="1800"/>
              </a:pPr>
              <a:r>
                <a:rPr sz="1400"/>
                <a:t>Implemen-tation</a:t>
              </a:r>
            </a:p>
          </p:txBody>
        </p:sp>
      </p:grpSp>
      <p:grpSp>
        <p:nvGrpSpPr>
          <p:cNvPr id="139" name="Group 139"/>
          <p:cNvGrpSpPr/>
          <p:nvPr/>
        </p:nvGrpSpPr>
        <p:grpSpPr>
          <a:xfrm>
            <a:off x="2555776" y="2735084"/>
            <a:ext cx="1368152" cy="504057"/>
            <a:chOff x="0" y="0"/>
            <a:chExt cx="1368151" cy="504056"/>
          </a:xfrm>
        </p:grpSpPr>
        <p:sp>
          <p:nvSpPr>
            <p:cNvPr id="137" name="Shape 137"/>
            <p:cNvSpPr/>
            <p:nvPr/>
          </p:nvSpPr>
          <p:spPr>
            <a:xfrm>
              <a:off x="0" y="-1"/>
              <a:ext cx="1368152" cy="50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CC"/>
            </a:solidFill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/>
              </a:pPr>
            </a:p>
          </p:txBody>
        </p:sp>
        <p:sp>
          <p:nvSpPr>
            <p:cNvPr id="138" name="Shape 138"/>
            <p:cNvSpPr/>
            <p:nvPr/>
          </p:nvSpPr>
          <p:spPr>
            <a:xfrm>
              <a:off x="200361" y="104708"/>
              <a:ext cx="967430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/>
              </a:lvl1pPr>
            </a:lstStyle>
            <a:p>
              <a:pPr lvl="0">
                <a:defRPr sz="1800"/>
              </a:pPr>
              <a:r>
                <a:rPr sz="1400"/>
                <a:t>Discussion</a:t>
              </a:r>
            </a:p>
          </p:txBody>
        </p:sp>
      </p:grpSp>
      <p:grpSp>
        <p:nvGrpSpPr>
          <p:cNvPr id="142" name="Group 142"/>
          <p:cNvGrpSpPr/>
          <p:nvPr/>
        </p:nvGrpSpPr>
        <p:grpSpPr>
          <a:xfrm>
            <a:off x="1043608" y="2735084"/>
            <a:ext cx="1368152" cy="504057"/>
            <a:chOff x="0" y="0"/>
            <a:chExt cx="1368151" cy="504056"/>
          </a:xfrm>
        </p:grpSpPr>
        <p:sp>
          <p:nvSpPr>
            <p:cNvPr id="140" name="Shape 140"/>
            <p:cNvSpPr/>
            <p:nvPr/>
          </p:nvSpPr>
          <p:spPr>
            <a:xfrm>
              <a:off x="0" y="-1"/>
              <a:ext cx="1368152" cy="50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CC"/>
            </a:solidFill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/>
              </a:pPr>
            </a:p>
          </p:txBody>
        </p:sp>
        <p:sp>
          <p:nvSpPr>
            <p:cNvPr id="141" name="Shape 141"/>
            <p:cNvSpPr/>
            <p:nvPr/>
          </p:nvSpPr>
          <p:spPr>
            <a:xfrm>
              <a:off x="200361" y="15808"/>
              <a:ext cx="967430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1400"/>
                <a:t>Idea, </a:t>
              </a:r>
              <a:r>
                <a:rPr sz="1200"/>
                <a:t>Suggestion</a:t>
              </a:r>
            </a:p>
          </p:txBody>
        </p:sp>
      </p:grpSp>
      <p:grpSp>
        <p:nvGrpSpPr>
          <p:cNvPr id="145" name="Group 145"/>
          <p:cNvGrpSpPr/>
          <p:nvPr/>
        </p:nvGrpSpPr>
        <p:grpSpPr>
          <a:xfrm>
            <a:off x="5547285" y="2735084"/>
            <a:ext cx="1368152" cy="504057"/>
            <a:chOff x="0" y="0"/>
            <a:chExt cx="1368151" cy="504056"/>
          </a:xfrm>
        </p:grpSpPr>
        <p:sp>
          <p:nvSpPr>
            <p:cNvPr id="143" name="Shape 143"/>
            <p:cNvSpPr/>
            <p:nvPr/>
          </p:nvSpPr>
          <p:spPr>
            <a:xfrm>
              <a:off x="0" y="-1"/>
              <a:ext cx="1368152" cy="50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CC"/>
            </a:solidFill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/>
              </a:pPr>
            </a:p>
          </p:txBody>
        </p:sp>
        <p:sp>
          <p:nvSpPr>
            <p:cNvPr id="144" name="Shape 144"/>
            <p:cNvSpPr/>
            <p:nvPr/>
          </p:nvSpPr>
          <p:spPr>
            <a:xfrm>
              <a:off x="200361" y="104708"/>
              <a:ext cx="967430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/>
              </a:lvl1pPr>
            </a:lstStyle>
            <a:p>
              <a:pPr lvl="0">
                <a:defRPr sz="1800"/>
              </a:pPr>
              <a:r>
                <a:rPr sz="1400"/>
                <a:t>Drafting</a:t>
              </a:r>
            </a:p>
          </p:txBody>
        </p:sp>
      </p:grpSp>
      <p:pic>
        <p:nvPicPr>
          <p:cNvPr id="146" name="image9.png" descr="C:\Downloads\open_icon_library-standard-0.11.tar\open_icon_library-standard-0.11\open_icon_library-standard\icons\png\128x128\apps\internet-group-cha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5387" y="2359124"/>
            <a:ext cx="712558" cy="712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10.png" descr="C:\Downloads\open_icon_library-standard-0.11.tar\open_icon_library-standard-0.11\open_icon_library-standard\icons\png\128x128\actions\edit-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61206" y="2348880"/>
            <a:ext cx="492322" cy="492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11.png" descr="C:\Downloads\open_icon_library-standard-0.11.tar\open_icon_library-standard-0.11\open_icon_library-standard\icons\png\128x128\actions\user-group-properties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82939" y="2393505"/>
            <a:ext cx="474856" cy="474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12.png" descr="C:\Downloads\open_icon_library-standard-0.11.tar\open_icon_library-standard-0.11\open_icon_library-standard\icons\png\128x128\actions\mail-filters-apply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28191" y="2393506"/>
            <a:ext cx="613468" cy="613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13.png" descr="C:\Downloads\open_icon_library-standard-0.11.tar\open_icon_library-standard-0.11\open_icon_library-standard\icons\png\128x128\actions\help-hint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63223" y="2359124"/>
            <a:ext cx="548538" cy="548539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3707903" y="5373215"/>
            <a:ext cx="5184578" cy="688341"/>
          </a:xfrm>
          <a:prstGeom prst="rect">
            <a:avLst/>
          </a:prstGeom>
          <a:solidFill>
            <a:srgbClr val="F2F2F2"/>
          </a:solidFill>
          <a:ln w="127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CIP4 aims to provide a simple, transparent and straight forward Authoring Process.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xfrm>
            <a:off x="2361958" y="274319"/>
            <a:ext cx="6278043" cy="71639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Authoring Framework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xfrm>
            <a:off x="3757350" y="1844823"/>
            <a:ext cx="5135132" cy="262089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0" indent="0">
              <a:buSzTx/>
              <a:buNone/>
              <a:tabLst>
                <a:tab pos="1435100" algn="l"/>
                <a:tab pos="5397500" algn="r"/>
                <a:tab pos="7188200" algn="r"/>
              </a:tabLst>
              <a:defRPr sz="1800"/>
            </a:pPr>
            <a:r>
              <a:rPr b="1" sz="2200"/>
              <a:t>CIP4 has introduced Atlassian JIRA:</a:t>
            </a:r>
            <a:br>
              <a:rPr b="1" sz="2200"/>
            </a:br>
            <a:r>
              <a:rPr sz="1600"/>
              <a:t>(</a:t>
            </a:r>
            <a:r>
              <a:rPr b="1" sz="1600"/>
              <a:t>https://jira.cip4.org)</a:t>
            </a:r>
            <a:endParaRPr sz="2200"/>
          </a:p>
          <a:p>
            <a:pPr lvl="0">
              <a:tabLst>
                <a:tab pos="1435100" algn="l"/>
                <a:tab pos="5397500" algn="r"/>
                <a:tab pos="7188200" algn="r"/>
              </a:tabLst>
              <a:defRPr sz="1800"/>
            </a:pPr>
            <a:r>
              <a:rPr sz="2200"/>
              <a:t>Open and transparent Discussions</a:t>
            </a:r>
            <a:endParaRPr sz="2200"/>
          </a:p>
          <a:p>
            <a:pPr lvl="0">
              <a:tabLst>
                <a:tab pos="1435100" algn="l"/>
                <a:tab pos="5397500" algn="r"/>
                <a:tab pos="7188200" algn="r"/>
              </a:tabLst>
              <a:defRPr sz="1800"/>
            </a:pPr>
            <a:r>
              <a:rPr sz="2200"/>
              <a:t>Readable for Everyone</a:t>
            </a:r>
            <a:endParaRPr sz="2200"/>
          </a:p>
          <a:p>
            <a:pPr lvl="0">
              <a:tabLst>
                <a:tab pos="1435100" algn="l"/>
                <a:tab pos="5397500" algn="r"/>
                <a:tab pos="7188200" algn="r"/>
              </a:tabLst>
              <a:defRPr sz="1800"/>
            </a:pPr>
            <a:r>
              <a:rPr sz="2200"/>
              <a:t>Feature Creation and Discussion for Visitors and Members</a:t>
            </a:r>
          </a:p>
        </p:txBody>
      </p:sp>
      <p:pic>
        <p:nvPicPr>
          <p:cNvPr id="155" name="image14.png" descr="http://www.adaptavist.com/w/wp-content/assets/content-JIR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1844824"/>
            <a:ext cx="1803476" cy="180347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3707903" y="5373215"/>
            <a:ext cx="5184578" cy="980441"/>
          </a:xfrm>
          <a:prstGeom prst="rect">
            <a:avLst/>
          </a:prstGeom>
          <a:solidFill>
            <a:srgbClr val="F2F2F2"/>
          </a:solidFill>
          <a:ln w="127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Atlassian JIRA is a framework which provides an open and transparent Authoring Process.</a:t>
            </a:r>
          </a:p>
        </p:txBody>
      </p:sp>
      <p:sp>
        <p:nvSpPr>
          <p:cNvPr id="157" name="Shape 157"/>
          <p:cNvSpPr/>
          <p:nvPr/>
        </p:nvSpPr>
        <p:spPr>
          <a:xfrm>
            <a:off x="323527" y="3861048"/>
            <a:ext cx="2949810" cy="190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 b="1"/>
              <a:t>JDF:</a:t>
            </a:r>
            <a:endParaRPr b="1"/>
          </a:p>
          <a:p>
            <a:pPr lvl="0"/>
            <a:r>
              <a:rPr sz="1400">
                <a:hlinkClick r:id="rId3" invalidUrl="" action="" tgtFrame="" tooltip="" history="1" highlightClick="0" endSnd="0"/>
              </a:rPr>
              <a:t>https://jira.cip4.org/browse/JDF</a:t>
            </a:r>
            <a:endParaRPr sz="1400"/>
          </a:p>
          <a:p>
            <a:pPr lvl="0"/>
            <a:endParaRPr sz="1400"/>
          </a:p>
          <a:p>
            <a:pPr lvl="0"/>
            <a:r>
              <a:rPr b="1"/>
              <a:t>XJDF:</a:t>
            </a:r>
            <a:endParaRPr b="1"/>
          </a:p>
          <a:p>
            <a:pPr lvl="0"/>
            <a:r>
              <a:rPr sz="1400">
                <a:hlinkClick r:id="rId4" invalidUrl="" action="" tgtFrame="" tooltip="" history="1" highlightClick="0" endSnd="0"/>
              </a:rPr>
              <a:t>https://</a:t>
            </a:r>
            <a:r>
              <a:rPr sz="1400">
                <a:hlinkClick r:id="rId4" invalidUrl="" action="" tgtFrame="" tooltip="" history="1" highlightClick="0" endSnd="0"/>
              </a:rPr>
              <a:t>jira.cip4.org/browse/XJDF</a:t>
            </a:r>
            <a:endParaRPr sz="1400"/>
          </a:p>
          <a:p>
            <a:pPr lvl="0"/>
            <a:endParaRPr sz="1400"/>
          </a:p>
          <a:p>
            <a:pPr lvl="0"/>
            <a:r>
              <a:rPr b="1"/>
              <a:t>PrintTalk:</a:t>
            </a:r>
            <a:endParaRPr b="1"/>
          </a:p>
          <a:p>
            <a:pPr lvl="0"/>
            <a:r>
              <a:rPr sz="1400">
                <a:hlinkClick r:id="rId5" invalidUrl="" action="" tgtFrame="" tooltip="" history="1" highlightClick="0" endSnd="0"/>
              </a:rPr>
              <a:t>https://</a:t>
            </a:r>
            <a:r>
              <a:rPr sz="1400">
                <a:hlinkClick r:id="rId5" invalidUrl="" action="" tgtFrame="" tooltip="" history="1" highlightClick="0" endSnd="0"/>
              </a:rPr>
              <a:t>jira.cip4.org/browse/PTK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xfrm>
            <a:off x="2361958" y="274319"/>
            <a:ext cx="6278043" cy="71639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The Authoring Process</a:t>
            </a:r>
          </a:p>
        </p:txBody>
      </p:sp>
      <p:pic>
        <p:nvPicPr>
          <p:cNvPr id="160" name="image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2701" y="1484783"/>
            <a:ext cx="7760063" cy="439249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2699791" y="2492427"/>
            <a:ext cx="1512170" cy="595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2540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2" name="Shape 162"/>
          <p:cNvSpPr/>
          <p:nvPr/>
        </p:nvSpPr>
        <p:spPr>
          <a:xfrm>
            <a:off x="3054274" y="1484783"/>
            <a:ext cx="842496" cy="648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2540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3" name="Shape 163"/>
          <p:cNvSpPr/>
          <p:nvPr/>
        </p:nvSpPr>
        <p:spPr>
          <a:xfrm>
            <a:off x="2699791" y="3203455"/>
            <a:ext cx="1512170" cy="595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2540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4" name="Shape 164"/>
          <p:cNvSpPr/>
          <p:nvPr/>
        </p:nvSpPr>
        <p:spPr>
          <a:xfrm>
            <a:off x="2699791" y="4005064"/>
            <a:ext cx="1512170" cy="1656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2540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5" name="Shape 165"/>
          <p:cNvSpPr/>
          <p:nvPr/>
        </p:nvSpPr>
        <p:spPr>
          <a:xfrm>
            <a:off x="4644007" y="3058300"/>
            <a:ext cx="4058758" cy="2818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25400">
            <a:solidFill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68" name="Group 168"/>
          <p:cNvGrpSpPr/>
          <p:nvPr/>
        </p:nvGrpSpPr>
        <p:grpSpPr>
          <a:xfrm>
            <a:off x="1633717" y="1521433"/>
            <a:ext cx="1368152" cy="504057"/>
            <a:chOff x="0" y="0"/>
            <a:chExt cx="1368151" cy="504056"/>
          </a:xfrm>
        </p:grpSpPr>
        <p:sp>
          <p:nvSpPr>
            <p:cNvPr id="166" name="Shape 166"/>
            <p:cNvSpPr/>
            <p:nvPr/>
          </p:nvSpPr>
          <p:spPr>
            <a:xfrm>
              <a:off x="0" y="-1"/>
              <a:ext cx="1368152" cy="50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CC"/>
            </a:solidFill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/>
              </a:pPr>
            </a:p>
          </p:txBody>
        </p:sp>
        <p:sp>
          <p:nvSpPr>
            <p:cNvPr id="167" name="Shape 167"/>
            <p:cNvSpPr/>
            <p:nvPr/>
          </p:nvSpPr>
          <p:spPr>
            <a:xfrm>
              <a:off x="200361" y="15808"/>
              <a:ext cx="967430" cy="472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1400"/>
                <a:t>Idea, </a:t>
              </a:r>
              <a:r>
                <a:rPr sz="1200"/>
                <a:t>Suggestion</a:t>
              </a:r>
            </a:p>
          </p:txBody>
        </p:sp>
      </p:grpSp>
      <p:pic>
        <p:nvPicPr>
          <p:cNvPr id="169" name="image13.png" descr="C:\Downloads\open_icon_library-standard-0.11.tar\open_icon_library-standard-0.11\open_icon_library-standard\icons\png\128x128\actions\help-hi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5737" y="1282522"/>
            <a:ext cx="548538" cy="5485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2" name="Group 172"/>
          <p:cNvGrpSpPr/>
          <p:nvPr/>
        </p:nvGrpSpPr>
        <p:grpSpPr>
          <a:xfrm>
            <a:off x="1282165" y="2564903"/>
            <a:ext cx="1368152" cy="504057"/>
            <a:chOff x="0" y="0"/>
            <a:chExt cx="1368151" cy="504056"/>
          </a:xfrm>
        </p:grpSpPr>
        <p:sp>
          <p:nvSpPr>
            <p:cNvPr id="170" name="Shape 170"/>
            <p:cNvSpPr/>
            <p:nvPr/>
          </p:nvSpPr>
          <p:spPr>
            <a:xfrm>
              <a:off x="0" y="-1"/>
              <a:ext cx="1368152" cy="50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CC"/>
            </a:solidFill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/>
              </a:p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00361" y="104708"/>
              <a:ext cx="967430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/>
              </a:lvl1pPr>
            </a:lstStyle>
            <a:p>
              <a:pPr lvl="0">
                <a:defRPr sz="1800"/>
              </a:pPr>
              <a:r>
                <a:rPr sz="1400"/>
                <a:t>Discussion</a:t>
              </a:r>
            </a:p>
          </p:txBody>
        </p:sp>
      </p:grpSp>
      <p:pic>
        <p:nvPicPr>
          <p:cNvPr id="173" name="image9.png" descr="C:\Downloads\open_icon_library-standard-0.11.tar\open_icon_library-standard-0.11\open_icon_library-standard\icons\png\128x128\apps\internet-group-chat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38981" y="2136149"/>
            <a:ext cx="712558" cy="7125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Group 176"/>
          <p:cNvGrpSpPr/>
          <p:nvPr/>
        </p:nvGrpSpPr>
        <p:grpSpPr>
          <a:xfrm>
            <a:off x="1256373" y="3546533"/>
            <a:ext cx="1368152" cy="504057"/>
            <a:chOff x="0" y="0"/>
            <a:chExt cx="1368151" cy="504056"/>
          </a:xfrm>
        </p:grpSpPr>
        <p:sp>
          <p:nvSpPr>
            <p:cNvPr id="174" name="Shape 174"/>
            <p:cNvSpPr/>
            <p:nvPr/>
          </p:nvSpPr>
          <p:spPr>
            <a:xfrm>
              <a:off x="0" y="-1"/>
              <a:ext cx="1368152" cy="50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CC"/>
            </a:solidFill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/>
              </a:pPr>
            </a:p>
          </p:txBody>
        </p:sp>
        <p:sp>
          <p:nvSpPr>
            <p:cNvPr id="175" name="Shape 175"/>
            <p:cNvSpPr/>
            <p:nvPr/>
          </p:nvSpPr>
          <p:spPr>
            <a:xfrm>
              <a:off x="200361" y="104708"/>
              <a:ext cx="967430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/>
              </a:lvl1pPr>
            </a:lstStyle>
            <a:p>
              <a:pPr lvl="0">
                <a:defRPr sz="1800"/>
              </a:pPr>
              <a:r>
                <a:rPr sz="1400"/>
                <a:t>Revision</a:t>
              </a:r>
            </a:p>
          </p:txBody>
        </p:sp>
      </p:grpSp>
      <p:pic>
        <p:nvPicPr>
          <p:cNvPr id="177" name="image12.png" descr="C:\Downloads\open_icon_library-standard-0.11.tar\open_icon_library-standard-0.11\open_icon_library-standard\icons\png\128x128\actions\mail-filters-apply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86324" y="3247581"/>
            <a:ext cx="613468" cy="6134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0" name="Group 180"/>
          <p:cNvGrpSpPr/>
          <p:nvPr/>
        </p:nvGrpSpPr>
        <p:grpSpPr>
          <a:xfrm>
            <a:off x="1354173" y="5373215"/>
            <a:ext cx="1368152" cy="504057"/>
            <a:chOff x="0" y="0"/>
            <a:chExt cx="1368151" cy="504056"/>
          </a:xfrm>
        </p:grpSpPr>
        <p:sp>
          <p:nvSpPr>
            <p:cNvPr id="178" name="Shape 178"/>
            <p:cNvSpPr/>
            <p:nvPr/>
          </p:nvSpPr>
          <p:spPr>
            <a:xfrm>
              <a:off x="0" y="-1"/>
              <a:ext cx="1368152" cy="50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CC"/>
            </a:solidFill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/>
              </a:pPr>
            </a:p>
          </p:txBody>
        </p:sp>
        <p:sp>
          <p:nvSpPr>
            <p:cNvPr id="179" name="Shape 179"/>
            <p:cNvSpPr/>
            <p:nvPr/>
          </p:nvSpPr>
          <p:spPr>
            <a:xfrm>
              <a:off x="200361" y="104708"/>
              <a:ext cx="967430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/>
              </a:lvl1pPr>
            </a:lstStyle>
            <a:p>
              <a:pPr lvl="0">
                <a:defRPr sz="1800"/>
              </a:pPr>
              <a:r>
                <a:rPr sz="1400"/>
                <a:t>Drafting</a:t>
              </a:r>
            </a:p>
          </p:txBody>
        </p:sp>
      </p:grpSp>
      <p:pic>
        <p:nvPicPr>
          <p:cNvPr id="181" name="image11.png" descr="C:\Downloads\open_icon_library-standard-0.11.tar\open_icon_library-standard-0.11\open_icon_library-standard\icons\png\128x128\actions\user-group-properties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76683" y="5085184"/>
            <a:ext cx="474856" cy="4748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Group 184"/>
          <p:cNvGrpSpPr/>
          <p:nvPr/>
        </p:nvGrpSpPr>
        <p:grpSpPr>
          <a:xfrm>
            <a:off x="6966601" y="2356883"/>
            <a:ext cx="1368152" cy="517680"/>
            <a:chOff x="0" y="0"/>
            <a:chExt cx="1368151" cy="517679"/>
          </a:xfrm>
        </p:grpSpPr>
        <p:sp>
          <p:nvSpPr>
            <p:cNvPr id="182" name="Shape 182"/>
            <p:cNvSpPr/>
            <p:nvPr/>
          </p:nvSpPr>
          <p:spPr>
            <a:xfrm>
              <a:off x="-1" y="-1"/>
              <a:ext cx="1368153" cy="517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CC"/>
            </a:solidFill>
            <a:ln w="127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/>
              </a:pPr>
            </a:p>
          </p:txBody>
        </p:sp>
        <p:sp>
          <p:nvSpPr>
            <p:cNvPr id="183" name="Shape 183"/>
            <p:cNvSpPr/>
            <p:nvPr/>
          </p:nvSpPr>
          <p:spPr>
            <a:xfrm>
              <a:off x="200361" y="3191"/>
              <a:ext cx="967430" cy="5112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ctr">
                <a:defRPr sz="1400"/>
              </a:lvl1pPr>
            </a:lstStyle>
            <a:p>
              <a:pPr lvl="0">
                <a:defRPr sz="1800"/>
              </a:pPr>
              <a:r>
                <a:rPr sz="1400"/>
                <a:t>Implemen-tation</a:t>
              </a:r>
            </a:p>
          </p:txBody>
        </p:sp>
      </p:grpSp>
      <p:pic>
        <p:nvPicPr>
          <p:cNvPr id="185" name="image10.png" descr="C:\Downloads\open_icon_library-standard-0.11.tar\open_icon_library-standard-0.11\open_icon_library-standard\icons\png\128x128\actions\edit-4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040119" y="2204864"/>
            <a:ext cx="492322" cy="4923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2361958" y="274319"/>
            <a:ext cx="6278043" cy="71639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New Ideas / Suggestions</a:t>
            </a:r>
          </a:p>
        </p:txBody>
      </p:sp>
      <p:sp>
        <p:nvSpPr>
          <p:cNvPr id="188" name="Shape 188"/>
          <p:cNvSpPr/>
          <p:nvPr/>
        </p:nvSpPr>
        <p:spPr>
          <a:xfrm>
            <a:off x="3707903" y="5373215"/>
            <a:ext cx="5184578" cy="688341"/>
          </a:xfrm>
          <a:prstGeom prst="rect">
            <a:avLst/>
          </a:prstGeom>
          <a:solidFill>
            <a:srgbClr val="F2F2F2"/>
          </a:solidFill>
          <a:ln w="127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You can submit new ideas and suggestions by creating a new Issue in JIRA at any time.</a:t>
            </a:r>
          </a:p>
        </p:txBody>
      </p:sp>
      <p:pic>
        <p:nvPicPr>
          <p:cNvPr id="189" name="image13.png" descr="C:\Downloads\open_icon_library-standard-0.11.tar\open_icon_library-standard-0.11\open_icon_library-standard\icons\png\128x128\actions\help-hin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583" y="3212975"/>
            <a:ext cx="1368153" cy="1368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1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6256" y="3598385"/>
            <a:ext cx="1944217" cy="15588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39944" y="2044830"/>
            <a:ext cx="1944217" cy="9521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Group 194"/>
          <p:cNvGrpSpPr/>
          <p:nvPr/>
        </p:nvGrpSpPr>
        <p:grpSpPr>
          <a:xfrm>
            <a:off x="3419871" y="1628799"/>
            <a:ext cx="432049" cy="432049"/>
            <a:chOff x="0" y="0"/>
            <a:chExt cx="432047" cy="432047"/>
          </a:xfrm>
        </p:grpSpPr>
        <p:sp>
          <p:nvSpPr>
            <p:cNvPr id="192" name="Shape 192"/>
            <p:cNvSpPr/>
            <p:nvPr/>
          </p:nvSpPr>
          <p:spPr>
            <a:xfrm>
              <a:off x="0" y="0"/>
              <a:ext cx="432048" cy="432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DD9C3"/>
            </a:solidFill>
            <a:ln w="1905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/>
              </a:pPr>
            </a:p>
          </p:txBody>
        </p:sp>
        <p:sp>
          <p:nvSpPr>
            <p:cNvPr id="193" name="Shape 193"/>
            <p:cNvSpPr/>
            <p:nvPr/>
          </p:nvSpPr>
          <p:spPr>
            <a:xfrm>
              <a:off x="63271" y="24253"/>
              <a:ext cx="305506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000"/>
              </a:lvl1pPr>
            </a:lstStyle>
            <a:p>
              <a:pPr lvl="0">
                <a:defRPr b="0" sz="1800"/>
              </a:pPr>
              <a:r>
                <a:rPr b="1" sz="2000"/>
                <a:t>1</a:t>
              </a:r>
            </a:p>
          </p:txBody>
        </p:sp>
      </p:grpSp>
      <p:grpSp>
        <p:nvGrpSpPr>
          <p:cNvPr id="197" name="Group 197"/>
          <p:cNvGrpSpPr/>
          <p:nvPr/>
        </p:nvGrpSpPr>
        <p:grpSpPr>
          <a:xfrm>
            <a:off x="6300192" y="3140967"/>
            <a:ext cx="432049" cy="432049"/>
            <a:chOff x="0" y="0"/>
            <a:chExt cx="432047" cy="432047"/>
          </a:xfrm>
        </p:grpSpPr>
        <p:sp>
          <p:nvSpPr>
            <p:cNvPr id="195" name="Shape 195"/>
            <p:cNvSpPr/>
            <p:nvPr/>
          </p:nvSpPr>
          <p:spPr>
            <a:xfrm>
              <a:off x="0" y="0"/>
              <a:ext cx="432048" cy="432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fill="norm" stroke="1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DD9C3"/>
            </a:solidFill>
            <a:ln w="1905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/>
              </a:pPr>
            </a:p>
          </p:txBody>
        </p:sp>
        <p:sp>
          <p:nvSpPr>
            <p:cNvPr id="196" name="Shape 196"/>
            <p:cNvSpPr/>
            <p:nvPr/>
          </p:nvSpPr>
          <p:spPr>
            <a:xfrm>
              <a:off x="63271" y="24253"/>
              <a:ext cx="305506" cy="383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z="2000"/>
              </a:lvl1pPr>
            </a:lstStyle>
            <a:p>
              <a:pPr lvl="0">
                <a:defRPr b="0" sz="1800"/>
              </a:pPr>
              <a:r>
                <a:rPr b="1" sz="2000"/>
                <a:t>2</a:t>
              </a:r>
            </a:p>
          </p:txBody>
        </p:sp>
      </p:grpSp>
      <p:sp>
        <p:nvSpPr>
          <p:cNvPr id="198" name="Shape 198"/>
          <p:cNvSpPr/>
          <p:nvPr/>
        </p:nvSpPr>
        <p:spPr>
          <a:xfrm>
            <a:off x="3908964" y="1628799"/>
            <a:ext cx="135652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Click Create</a:t>
            </a:r>
          </a:p>
        </p:txBody>
      </p:sp>
      <p:sp>
        <p:nvSpPr>
          <p:cNvPr id="199" name="Shape 199"/>
          <p:cNvSpPr/>
          <p:nvPr/>
        </p:nvSpPr>
        <p:spPr>
          <a:xfrm>
            <a:off x="6804248" y="3140967"/>
            <a:ext cx="1223924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Write Issue</a:t>
            </a:r>
          </a:p>
        </p:txBody>
      </p:sp>
      <p:sp>
        <p:nvSpPr>
          <p:cNvPr id="200" name="Shape 200"/>
          <p:cNvSpPr/>
          <p:nvPr/>
        </p:nvSpPr>
        <p:spPr>
          <a:xfrm>
            <a:off x="4927843" y="1941309"/>
            <a:ext cx="504057" cy="360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xfrm>
            <a:off x="2361958" y="274319"/>
            <a:ext cx="6278043" cy="71639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Discussions</a:t>
            </a:r>
          </a:p>
        </p:txBody>
      </p:sp>
      <p:sp>
        <p:nvSpPr>
          <p:cNvPr id="203" name="Shape 203"/>
          <p:cNvSpPr/>
          <p:nvPr/>
        </p:nvSpPr>
        <p:spPr>
          <a:xfrm>
            <a:off x="3707903" y="5373215"/>
            <a:ext cx="5184578" cy="688341"/>
          </a:xfrm>
          <a:prstGeom prst="rect">
            <a:avLst/>
          </a:prstGeom>
          <a:solidFill>
            <a:srgbClr val="F2F2F2"/>
          </a:solidFill>
          <a:ln w="127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You can take part the discussions by writing comments to the individual Issues.</a:t>
            </a:r>
          </a:p>
        </p:txBody>
      </p:sp>
      <p:pic>
        <p:nvPicPr>
          <p:cNvPr id="204" name="image9.png" descr="C:\Downloads\open_icon_library-standard-0.11.tar\open_icon_library-standard-0.11\open_icon_library-standard\icons\png\128x128\apps\internet-group-chat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591" y="2780927"/>
            <a:ext cx="1512169" cy="1512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83967" y="1455780"/>
            <a:ext cx="3816622" cy="338437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06" name="Shape 206"/>
          <p:cNvSpPr/>
          <p:nvPr/>
        </p:nvSpPr>
        <p:spPr>
          <a:xfrm>
            <a:off x="3691954" y="3565085"/>
            <a:ext cx="3544343" cy="1548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07" name="image1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03218" y="2036128"/>
            <a:ext cx="606182" cy="1218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title"/>
          </p:nvPr>
        </p:nvSpPr>
        <p:spPr>
          <a:xfrm>
            <a:off x="2361958" y="274319"/>
            <a:ext cx="6278043" cy="71639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Workgroup Revision</a:t>
            </a:r>
          </a:p>
        </p:txBody>
      </p:sp>
      <p:pic>
        <p:nvPicPr>
          <p:cNvPr id="210" name="image12.png" descr="C:\Downloads\open_icon_library-standard-0.11.tar\open_icon_library-standard-0.11\open_icon_library-standard\icons\png\128x128\actions\mail-filters-apply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99" y="3717032"/>
            <a:ext cx="1368153" cy="1368152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/>
        </p:nvSpPr>
        <p:spPr>
          <a:xfrm>
            <a:off x="3707903" y="5373215"/>
            <a:ext cx="5184578" cy="980441"/>
          </a:xfrm>
          <a:prstGeom prst="rect">
            <a:avLst/>
          </a:prstGeom>
          <a:solidFill>
            <a:srgbClr val="F2F2F2"/>
          </a:solidFill>
          <a:ln w="127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When discussion is completed, the appropriate  CIP4 Workgroup revise the issue.</a:t>
            </a:r>
          </a:p>
        </p:txBody>
      </p:sp>
      <p:pic>
        <p:nvPicPr>
          <p:cNvPr id="212" name="image20.png"/>
          <p:cNvPicPr/>
          <p:nvPr/>
        </p:nvPicPr>
        <p:blipFill>
          <a:blip r:embed="rId3">
            <a:extLst/>
          </a:blip>
          <a:srcRect l="3215" t="26502" r="51066" b="29337"/>
          <a:stretch>
            <a:fillRect/>
          </a:stretch>
        </p:blipFill>
        <p:spPr>
          <a:xfrm>
            <a:off x="3715253" y="1814847"/>
            <a:ext cx="4840090" cy="264639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5940152" y="4259834"/>
            <a:ext cx="1728193" cy="540060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14" name="Shape 214"/>
          <p:cNvSpPr/>
          <p:nvPr/>
        </p:nvSpPr>
        <p:spPr>
          <a:xfrm>
            <a:off x="5679323" y="1484783"/>
            <a:ext cx="2876020" cy="1298887"/>
          </a:xfrm>
          <a:prstGeom prst="rect">
            <a:avLst/>
          </a:prstGeom>
          <a:solidFill>
            <a:srgbClr val="FFFFFF">
              <a:alpha val="60000"/>
            </a:srgbClr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5" name="Shape 215"/>
          <p:cNvSpPr/>
          <p:nvPr/>
        </p:nvSpPr>
        <p:spPr>
          <a:xfrm>
            <a:off x="3563887" y="2783670"/>
            <a:ext cx="2447390" cy="1677567"/>
          </a:xfrm>
          <a:prstGeom prst="rect">
            <a:avLst/>
          </a:prstGeom>
          <a:solidFill>
            <a:srgbClr val="FFFFFF">
              <a:alpha val="60000"/>
            </a:srgbClr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6" name="Shape 216"/>
          <p:cNvSpPr/>
          <p:nvPr/>
        </p:nvSpPr>
        <p:spPr>
          <a:xfrm>
            <a:off x="6103947" y="3203953"/>
            <a:ext cx="2447390" cy="1325911"/>
          </a:xfrm>
          <a:prstGeom prst="rect">
            <a:avLst/>
          </a:prstGeom>
          <a:solidFill>
            <a:srgbClr val="FFFFFF">
              <a:alpha val="60000"/>
            </a:srgbClr>
          </a:solidFill>
          <a:ln w="25400">
            <a:solidFill>
              <a:srgbClr val="FFFFFF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xfrm>
            <a:off x="2361958" y="274319"/>
            <a:ext cx="6278043" cy="716397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000"/>
              <a:t>Drafting</a:t>
            </a:r>
          </a:p>
        </p:txBody>
      </p:sp>
      <p:pic>
        <p:nvPicPr>
          <p:cNvPr id="219" name="image21.png" descr="C:\Downloads\open_icon_library-standard-0.11.tar\open_icon_library-standard-0.11\open_icon_library-standard\icons\png\128x128\actions\user-group-propertie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5616" y="3356991"/>
            <a:ext cx="1080121" cy="1080122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3707903" y="5373215"/>
            <a:ext cx="5184578" cy="688341"/>
          </a:xfrm>
          <a:prstGeom prst="rect">
            <a:avLst/>
          </a:prstGeom>
          <a:solidFill>
            <a:srgbClr val="F2F2F2"/>
          </a:solidFill>
          <a:ln w="12700">
            <a:solidFill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Drafting of all Specification changes needed related to the appropriate issue.</a:t>
            </a:r>
          </a:p>
        </p:txBody>
      </p:sp>
      <p:pic>
        <p:nvPicPr>
          <p:cNvPr id="221" name="image2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51919" y="1340766"/>
            <a:ext cx="4464498" cy="355938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  <p:sp>
        <p:nvSpPr>
          <p:cNvPr id="222" name="Shape 222"/>
          <p:cNvSpPr/>
          <p:nvPr/>
        </p:nvSpPr>
        <p:spPr>
          <a:xfrm>
            <a:off x="3691954" y="2492896"/>
            <a:ext cx="3544343" cy="1260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