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000" u="none" kumimoji="0" normalizeH="0">
        <a:ln>
          <a:noFill/>
        </a:ln>
        <a:solidFill>
          <a:srgbClr val="5E5E5E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Shape 1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4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Standard Folie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-1" y="-1"/>
            <a:ext cx="24384002" cy="13716002"/>
          </a:xfrm>
          <a:prstGeom prst="rect">
            <a:avLst/>
          </a:prstGeom>
          <a:gradFill>
            <a:gsLst>
              <a:gs pos="0">
                <a:srgbClr val="C81400"/>
              </a:gs>
              <a:gs pos="100000">
                <a:srgbClr val="E64B3A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5" name="cip4-Raster_qu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6870875"/>
            <a:ext cx="24384001" cy="125455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/>
        </p:nvSpPr>
        <p:spPr>
          <a:xfrm>
            <a:off x="0" y="12704096"/>
            <a:ext cx="24384002" cy="1527348"/>
          </a:xfrm>
          <a:prstGeom prst="rect">
            <a:avLst/>
          </a:prstGeom>
          <a:solidFill>
            <a:srgbClr val="303436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1433479" y="4845018"/>
            <a:ext cx="21598038" cy="3033017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8" name="Shape 18"/>
          <p:cNvSpPr/>
          <p:nvPr>
            <p:ph type="body" sz="half" idx="1"/>
          </p:nvPr>
        </p:nvSpPr>
        <p:spPr>
          <a:xfrm>
            <a:off x="1433479" y="8826031"/>
            <a:ext cx="21598038" cy="391689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xfrm>
            <a:off x="1435100" y="12710476"/>
            <a:ext cx="467360" cy="4826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2" name="Group 22"/>
          <p:cNvGrpSpPr/>
          <p:nvPr/>
        </p:nvGrpSpPr>
        <p:grpSpPr>
          <a:xfrm>
            <a:off x="18081105" y="-212175"/>
            <a:ext cx="3680412" cy="3284087"/>
            <a:chOff x="0" y="-394295"/>
            <a:chExt cx="3680410" cy="3284086"/>
          </a:xfrm>
        </p:grpSpPr>
        <p:sp>
          <p:nvSpPr>
            <p:cNvPr id="20" name="Shape 20"/>
            <p:cNvSpPr/>
            <p:nvPr/>
          </p:nvSpPr>
          <p:spPr>
            <a:xfrm>
              <a:off x="0" y="-394296"/>
              <a:ext cx="3680411" cy="32840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1" name="cip4_Logo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0281" y="461699"/>
              <a:ext cx="2759850" cy="1966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" name="Shape 23"/>
          <p:cNvSpPr/>
          <p:nvPr/>
        </p:nvSpPr>
        <p:spPr>
          <a:xfrm>
            <a:off x="1430535" y="7870446"/>
            <a:ext cx="21598037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" name="Shape 24"/>
          <p:cNvSpPr/>
          <p:nvPr/>
        </p:nvSpPr>
        <p:spPr>
          <a:xfrm>
            <a:off x="1430535" y="4822446"/>
            <a:ext cx="21598037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rodukt Vo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lauhintergrund_pur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2516"/>
          <a:stretch>
            <a:fillRect/>
          </a:stretch>
        </p:blipFill>
        <p:spPr>
          <a:xfrm>
            <a:off x="0" y="-1"/>
            <a:ext cx="24384001" cy="651554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-99418" y="6515496"/>
            <a:ext cx="24595537" cy="7249651"/>
          </a:xfrm>
          <a:prstGeom prst="rect">
            <a:avLst/>
          </a:prstGeom>
          <a:solidFill>
            <a:srgbClr val="D429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xfrm>
            <a:off x="1270800" y="12762000"/>
            <a:ext cx="467457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" name="Raster@2x.png"/>
          <p:cNvPicPr>
            <a:picLocks noChangeAspect="1"/>
          </p:cNvPicPr>
          <p:nvPr/>
        </p:nvPicPr>
        <p:blipFill>
          <a:blip r:embed="rId3">
            <a:alphaModFix amt="20000"/>
            <a:extLst/>
          </a:blip>
          <a:srcRect l="1559" t="0" r="6363" b="0"/>
          <a:stretch>
            <a:fillRect/>
          </a:stretch>
        </p:blipFill>
        <p:spPr>
          <a:xfrm rot="20220000">
            <a:off x="5329171" y="9443899"/>
            <a:ext cx="20757599" cy="764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94" y="0"/>
                </a:moveTo>
                <a:lnTo>
                  <a:pt x="0" y="0"/>
                </a:lnTo>
                <a:lnTo>
                  <a:pt x="18738" y="21600"/>
                </a:lnTo>
                <a:lnTo>
                  <a:pt x="19090" y="21600"/>
                </a:lnTo>
                <a:lnTo>
                  <a:pt x="21600" y="5540"/>
                </a:lnTo>
                <a:lnTo>
                  <a:pt x="16794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9" name="Group 129"/>
          <p:cNvGrpSpPr/>
          <p:nvPr/>
        </p:nvGrpSpPr>
        <p:grpSpPr>
          <a:xfrm>
            <a:off x="21014712" y="-925703"/>
            <a:ext cx="2293674" cy="3019265"/>
            <a:chOff x="0" y="0"/>
            <a:chExt cx="2293673" cy="3019264"/>
          </a:xfrm>
        </p:grpSpPr>
        <p:sp>
          <p:nvSpPr>
            <p:cNvPr id="127" name="Shape 127"/>
            <p:cNvSpPr/>
            <p:nvPr/>
          </p:nvSpPr>
          <p:spPr>
            <a:xfrm>
              <a:off x="0" y="0"/>
              <a:ext cx="2293674" cy="30192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128" name="cip4_Logo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4336" y="1399536"/>
              <a:ext cx="1905001" cy="13573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" name="Shape 130"/>
          <p:cNvSpPr/>
          <p:nvPr>
            <p:ph type="body" sz="half" idx="13"/>
          </p:nvPr>
        </p:nvSpPr>
        <p:spPr>
          <a:xfrm>
            <a:off x="1433479" y="6964758"/>
            <a:ext cx="21598038" cy="356271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Product name</a:t>
            </a:r>
          </a:p>
        </p:txBody>
      </p:sp>
      <p:sp>
        <p:nvSpPr>
          <p:cNvPr id="131" name="Shape 131"/>
          <p:cNvSpPr/>
          <p:nvPr>
            <p:ph type="body" sz="quarter" idx="14"/>
          </p:nvPr>
        </p:nvSpPr>
        <p:spPr>
          <a:xfrm>
            <a:off x="1433479" y="10328530"/>
            <a:ext cx="21598038" cy="16758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Subline if any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Worl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Num" sz="quarter" idx="2"/>
          </p:nvPr>
        </p:nvSpPr>
        <p:spPr>
          <a:xfrm>
            <a:off x="1270000" y="12773976"/>
            <a:ext cx="467457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" name="cip4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8971" y="473833"/>
            <a:ext cx="1905001" cy="1357313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276021" y="2251397"/>
            <a:ext cx="21831960" cy="10091572"/>
          </a:xfrm>
          <a:prstGeom prst="rect">
            <a:avLst/>
          </a:prstGeom>
          <a:solidFill>
            <a:srgbClr val="F4F7F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41" name="cip4_weltkar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850" y="1169314"/>
            <a:ext cx="23356300" cy="11453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Worldmap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Num" sz="quarter" idx="2"/>
          </p:nvPr>
        </p:nvSpPr>
        <p:spPr>
          <a:xfrm>
            <a:off x="1270000" y="12773976"/>
            <a:ext cx="467457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9" name="cip4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8971" y="473833"/>
            <a:ext cx="1905001" cy="1357313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12376480" y="2251397"/>
            <a:ext cx="10731501" cy="5622603"/>
          </a:xfrm>
          <a:prstGeom prst="rect">
            <a:avLst/>
          </a:prstGeom>
          <a:solidFill>
            <a:srgbClr val="F4F7F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1" name="cip4_weltkar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58302" y="2172546"/>
            <a:ext cx="12069456" cy="591867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>
            <p:ph type="body" sz="quarter" idx="13"/>
          </p:nvPr>
        </p:nvSpPr>
        <p:spPr>
          <a:xfrm>
            <a:off x="1270000" y="2251397"/>
            <a:ext cx="11106481" cy="151613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2000"/>
              </a:spcBef>
              <a:buSzTx/>
              <a:buNone/>
              <a:defRPr b="1" sz="5000">
                <a:solidFill>
                  <a:srgbClr val="D4291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153" name="Shape 153"/>
          <p:cNvSpPr/>
          <p:nvPr>
            <p:ph type="body" sz="half" idx="14"/>
          </p:nvPr>
        </p:nvSpPr>
        <p:spPr>
          <a:xfrm>
            <a:off x="1270000" y="3767526"/>
            <a:ext cx="11106481" cy="8605948"/>
          </a:xfrm>
          <a:prstGeom prst="rect">
            <a:avLst/>
          </a:prstGeom>
        </p:spPr>
        <p:txBody>
          <a:bodyPr anchor="t"/>
          <a:lstStyle>
            <a:lvl1pPr marL="0" indent="0">
              <a:buSzTx/>
              <a:buNone/>
            </a:lvl1pPr>
          </a:lstStyle>
          <a:p>
            <a:pPr/>
            <a:r>
              <a:t>Text</a:t>
            </a:r>
          </a:p>
        </p:txBody>
      </p:sp>
      <p:sp>
        <p:nvSpPr>
          <p:cNvPr id="154" name="Shape 154"/>
          <p:cNvSpPr/>
          <p:nvPr>
            <p:ph type="body" sz="quarter" idx="15"/>
          </p:nvPr>
        </p:nvSpPr>
        <p:spPr>
          <a:xfrm>
            <a:off x="17928481" y="8045119"/>
            <a:ext cx="5185569" cy="1618246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buSzTx/>
              <a:buNone/>
              <a:defRPr sz="25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Bildunterschrift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tandard Folie Kop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1" y="-1"/>
            <a:ext cx="24384002" cy="13716002"/>
          </a:xfrm>
          <a:prstGeom prst="rect">
            <a:avLst/>
          </a:prstGeom>
          <a:gradFill>
            <a:gsLst>
              <a:gs pos="0">
                <a:srgbClr val="303436"/>
              </a:gs>
              <a:gs pos="100000">
                <a:srgbClr val="515151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162" name="CIP4_Logo_rgb_black.png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>
            <a:off x="5422899" y="2044700"/>
            <a:ext cx="13538201" cy="9626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0" y="12704096"/>
            <a:ext cx="24384002" cy="1527348"/>
          </a:xfrm>
          <a:prstGeom prst="rect">
            <a:avLst/>
          </a:prstGeom>
          <a:solidFill>
            <a:srgbClr val="303436">
              <a:alpha val="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4" name="Shape 164"/>
          <p:cNvSpPr/>
          <p:nvPr>
            <p:ph type="sldNum" sz="quarter" idx="2"/>
          </p:nvPr>
        </p:nvSpPr>
        <p:spPr>
          <a:xfrm>
            <a:off x="1435100" y="12710476"/>
            <a:ext cx="467360" cy="4826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65" name="Raster@2x.png"/>
          <p:cNvPicPr>
            <a:picLocks noChangeAspect="1"/>
          </p:cNvPicPr>
          <p:nvPr/>
        </p:nvPicPr>
        <p:blipFill>
          <a:blip r:embed="rId3">
            <a:alphaModFix amt="30000"/>
            <a:extLst/>
          </a:blip>
          <a:srcRect l="2509" t="0" r="3224" b="4"/>
          <a:stretch>
            <a:fillRect/>
          </a:stretch>
        </p:blipFill>
        <p:spPr>
          <a:xfrm rot="20220000">
            <a:off x="5506819" y="9263774"/>
            <a:ext cx="21250927" cy="7643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18302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66" name="Shape 166"/>
          <p:cNvSpPr/>
          <p:nvPr>
            <p:ph type="body" sz="quarter" idx="13"/>
          </p:nvPr>
        </p:nvSpPr>
        <p:spPr>
          <a:xfrm>
            <a:off x="8457945" y="4026984"/>
            <a:ext cx="7468109" cy="35052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lnSpc>
                <a:spcPct val="100000"/>
              </a:lnSpc>
              <a:buSzTx/>
              <a:buNone/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Thank you </a:t>
            </a:r>
          </a:p>
          <a:p>
            <a:pPr marL="0" indent="0" algn="ctr">
              <a:lnSpc>
                <a:spcPct val="100000"/>
              </a:lnSpc>
              <a:buSzTx/>
              <a:buNone/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very much!</a:t>
            </a:r>
          </a:p>
        </p:txBody>
      </p:sp>
      <p:pic>
        <p:nvPicPr>
          <p:cNvPr id="167" name="cip4_Logo_ne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98971" y="474260"/>
            <a:ext cx="1904401" cy="135688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>
            <p:ph type="body" sz="quarter" idx="14"/>
          </p:nvPr>
        </p:nvSpPr>
        <p:spPr>
          <a:xfrm>
            <a:off x="1778000" y="8192591"/>
            <a:ext cx="20828000" cy="180340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2000"/>
              </a:spcBef>
              <a:buSzTx/>
              <a:buNone/>
              <a:def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Any 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tandard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body" idx="1"/>
          </p:nvPr>
        </p:nvSpPr>
        <p:spPr>
          <a:xfrm>
            <a:off x="1270000" y="5943600"/>
            <a:ext cx="20828000" cy="645992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2000"/>
              </a:spcBef>
              <a:buSzTx/>
              <a:buNone/>
              <a:defRPr b="1" sz="5000">
                <a:solidFill>
                  <a:srgbClr val="D4291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00000"/>
              </a:lnSpc>
              <a:spcBef>
                <a:spcPts val="2000"/>
              </a:spcBef>
              <a:buSzTx/>
              <a:buNone/>
              <a:defRPr b="1" sz="5000">
                <a:solidFill>
                  <a:srgbClr val="D42918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00000"/>
              </a:lnSpc>
              <a:spcBef>
                <a:spcPts val="2000"/>
              </a:spcBef>
              <a:buSzTx/>
              <a:buNone/>
              <a:defRPr b="1" sz="5000">
                <a:solidFill>
                  <a:srgbClr val="D42918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00000"/>
              </a:lnSpc>
              <a:spcBef>
                <a:spcPts val="2000"/>
              </a:spcBef>
              <a:buSzTx/>
              <a:buNone/>
              <a:defRPr b="1" sz="5000">
                <a:solidFill>
                  <a:srgbClr val="D42918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00000"/>
              </a:lnSpc>
              <a:spcBef>
                <a:spcPts val="2000"/>
              </a:spcBef>
              <a:buSzTx/>
              <a:buNone/>
              <a:defRPr b="1" sz="5000">
                <a:solidFill>
                  <a:srgbClr val="D42918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xfrm>
            <a:off x="1270000" y="12773976"/>
            <a:ext cx="467457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" name="cip4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98971" y="473833"/>
            <a:ext cx="1905001" cy="1357313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12376480" y="2251397"/>
            <a:ext cx="10731501" cy="10091572"/>
          </a:xfrm>
          <a:prstGeom prst="rect">
            <a:avLst/>
          </a:prstGeom>
          <a:solidFill>
            <a:srgbClr val="F4F7F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5" name="Shape 35"/>
          <p:cNvSpPr/>
          <p:nvPr/>
        </p:nvSpPr>
        <p:spPr>
          <a:xfrm>
            <a:off x="1270000" y="2455597"/>
            <a:ext cx="20828000" cy="3117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112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Headline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1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pic" idx="13"/>
          </p:nvPr>
        </p:nvSpPr>
        <p:spPr>
          <a:xfrm>
            <a:off x="1269999" y="1396957"/>
            <a:ext cx="21843902" cy="10922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2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" name="Shape 51"/>
          <p:cNvSpPr/>
          <p:nvPr>
            <p:ph type="pic" sz="half" idx="13"/>
          </p:nvPr>
        </p:nvSpPr>
        <p:spPr>
          <a:xfrm>
            <a:off x="12407899" y="1397000"/>
            <a:ext cx="10731501" cy="10922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2" name="Shape 52"/>
          <p:cNvSpPr/>
          <p:nvPr>
            <p:ph type="pic" sz="half" idx="14"/>
          </p:nvPr>
        </p:nvSpPr>
        <p:spPr>
          <a:xfrm>
            <a:off x="1270000" y="1397000"/>
            <a:ext cx="10731501" cy="10922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2 Stück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Raster@2x.png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 rot="20220000">
            <a:off x="4934649" y="9232308"/>
            <a:ext cx="22543598" cy="764369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12376480" y="2251397"/>
            <a:ext cx="10731501" cy="10091572"/>
          </a:xfrm>
          <a:prstGeom prst="rect">
            <a:avLst/>
          </a:prstGeom>
          <a:solidFill>
            <a:srgbClr val="F4F7F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61" name="Shape 61"/>
          <p:cNvSpPr/>
          <p:nvPr/>
        </p:nvSpPr>
        <p:spPr>
          <a:xfrm>
            <a:off x="21011091" y="12800753"/>
            <a:ext cx="2102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www.cip4.org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" name="Shape 63"/>
          <p:cNvSpPr/>
          <p:nvPr/>
        </p:nvSpPr>
        <p:spPr>
          <a:xfrm>
            <a:off x="1790700" y="12823443"/>
            <a:ext cx="28017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Titel der Präsentationen</a:t>
            </a:r>
          </a:p>
        </p:txBody>
      </p:sp>
      <p:sp>
        <p:nvSpPr>
          <p:cNvPr id="64" name="Shape 64"/>
          <p:cNvSpPr/>
          <p:nvPr>
            <p:ph type="pic" sz="half" idx="13"/>
          </p:nvPr>
        </p:nvSpPr>
        <p:spPr>
          <a:xfrm>
            <a:off x="1269999" y="2251499"/>
            <a:ext cx="10731501" cy="10090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5" name="Shape 65"/>
          <p:cNvSpPr/>
          <p:nvPr>
            <p:ph type="body" sz="half" idx="14"/>
          </p:nvPr>
        </p:nvSpPr>
        <p:spPr>
          <a:xfrm>
            <a:off x="13021775" y="2285744"/>
            <a:ext cx="9889642" cy="1005722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Light"/>
              </a:defRPr>
            </a:pPr>
            <a:r>
              <a:t>Headline</a:t>
            </a:r>
          </a:p>
          <a:p>
            <a:pPr marL="0" indent="0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Text</a:t>
            </a:r>
          </a:p>
        </p:txBody>
      </p:sp>
      <p:pic>
        <p:nvPicPr>
          <p:cNvPr id="66" name="cip4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09049" y="473833"/>
            <a:ext cx="1905001" cy="1357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4" name="Shape 74"/>
          <p:cNvSpPr/>
          <p:nvPr>
            <p:ph type="pic" sz="quarter" idx="13"/>
          </p:nvPr>
        </p:nvSpPr>
        <p:spPr>
          <a:xfrm>
            <a:off x="15697200" y="7010399"/>
            <a:ext cx="7404100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5" name="Shape 75"/>
          <p:cNvSpPr/>
          <p:nvPr>
            <p:ph type="pic" sz="quarter" idx="14"/>
          </p:nvPr>
        </p:nvSpPr>
        <p:spPr>
          <a:xfrm>
            <a:off x="15697199" y="1397000"/>
            <a:ext cx="7404101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Shape 76"/>
          <p:cNvSpPr/>
          <p:nvPr>
            <p:ph type="pic" idx="15"/>
          </p:nvPr>
        </p:nvSpPr>
        <p:spPr>
          <a:xfrm>
            <a:off x="1270000" y="1397000"/>
            <a:ext cx="14122401" cy="10922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4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382500" y="7010399"/>
            <a:ext cx="10731500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382499" y="1397000"/>
            <a:ext cx="10731501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quarter" idx="15"/>
          </p:nvPr>
        </p:nvSpPr>
        <p:spPr>
          <a:xfrm>
            <a:off x="1270000" y="1396999"/>
            <a:ext cx="107315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pic" sz="quarter" idx="16"/>
          </p:nvPr>
        </p:nvSpPr>
        <p:spPr>
          <a:xfrm>
            <a:off x="1270000" y="7010400"/>
            <a:ext cx="107315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hape 8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4 Stück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5" name="Shape 95"/>
          <p:cNvSpPr/>
          <p:nvPr>
            <p:ph type="pic" sz="quarter" idx="13"/>
          </p:nvPr>
        </p:nvSpPr>
        <p:spPr>
          <a:xfrm>
            <a:off x="1270000" y="5131884"/>
            <a:ext cx="518575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pic>
        <p:nvPicPr>
          <p:cNvPr id="96" name="cip4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09049" y="473833"/>
            <a:ext cx="1905001" cy="1357313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Shape 97"/>
          <p:cNvSpPr/>
          <p:nvPr>
            <p:ph type="body" sz="quarter" idx="14"/>
          </p:nvPr>
        </p:nvSpPr>
        <p:spPr>
          <a:xfrm>
            <a:off x="1270000" y="2289599"/>
            <a:ext cx="21843999" cy="2626386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00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Light"/>
              </a:defRPr>
            </a:pPr>
            <a:r>
              <a:t>Headline </a:t>
            </a:r>
          </a:p>
          <a:p>
            <a:pPr marL="0" indent="0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Text</a:t>
            </a:r>
          </a:p>
        </p:txBody>
      </p:sp>
      <p:sp>
        <p:nvSpPr>
          <p:cNvPr id="98" name="Shape 98"/>
          <p:cNvSpPr/>
          <p:nvPr>
            <p:ph type="pic" sz="quarter" idx="15"/>
          </p:nvPr>
        </p:nvSpPr>
        <p:spPr>
          <a:xfrm>
            <a:off x="17923371" y="5131884"/>
            <a:ext cx="51840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pic" sz="quarter" idx="16"/>
          </p:nvPr>
        </p:nvSpPr>
        <p:spPr>
          <a:xfrm>
            <a:off x="12382500" y="5131884"/>
            <a:ext cx="518575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pic" sz="quarter" idx="17"/>
          </p:nvPr>
        </p:nvSpPr>
        <p:spPr>
          <a:xfrm>
            <a:off x="6841628" y="5131884"/>
            <a:ext cx="5184001" cy="5334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8"/>
          </p:nvPr>
        </p:nvSpPr>
        <p:spPr>
          <a:xfrm>
            <a:off x="1270000" y="10719884"/>
            <a:ext cx="5185569" cy="16182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5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Caption</a:t>
            </a:r>
          </a:p>
        </p:txBody>
      </p:sp>
      <p:sp>
        <p:nvSpPr>
          <p:cNvPr id="102" name="Shape 102"/>
          <p:cNvSpPr/>
          <p:nvPr>
            <p:ph type="body" sz="quarter" idx="19"/>
          </p:nvPr>
        </p:nvSpPr>
        <p:spPr>
          <a:xfrm>
            <a:off x="6840042" y="10719884"/>
            <a:ext cx="5185569" cy="16182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5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Caption</a:t>
            </a:r>
          </a:p>
        </p:txBody>
      </p:sp>
      <p:sp>
        <p:nvSpPr>
          <p:cNvPr id="103" name="Shape 103"/>
          <p:cNvSpPr/>
          <p:nvPr>
            <p:ph type="body" sz="quarter" idx="20"/>
          </p:nvPr>
        </p:nvSpPr>
        <p:spPr>
          <a:xfrm>
            <a:off x="12382500" y="10719884"/>
            <a:ext cx="5185568" cy="16182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5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Caption</a:t>
            </a:r>
          </a:p>
        </p:txBody>
      </p:sp>
      <p:sp>
        <p:nvSpPr>
          <p:cNvPr id="104" name="Shape 104"/>
          <p:cNvSpPr/>
          <p:nvPr>
            <p:ph type="body" sz="quarter" idx="21"/>
          </p:nvPr>
        </p:nvSpPr>
        <p:spPr>
          <a:xfrm>
            <a:off x="17952541" y="10719884"/>
            <a:ext cx="5185569" cy="161824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SzTx/>
              <a:buNone/>
              <a:defRPr sz="25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Caption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it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-99418" y="-49147"/>
            <a:ext cx="24595537" cy="13814294"/>
          </a:xfrm>
          <a:prstGeom prst="rect">
            <a:avLst/>
          </a:prstGeom>
          <a:solidFill>
            <a:srgbClr val="D429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12" name="Shape 112"/>
          <p:cNvSpPr/>
          <p:nvPr>
            <p:ph type="body" sz="quarter" idx="13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i="1" sz="2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Name and surname</a:t>
            </a:r>
          </a:p>
        </p:txBody>
      </p:sp>
      <p:sp>
        <p:nvSpPr>
          <p:cNvPr id="113" name="Shape 113"/>
          <p:cNvSpPr/>
          <p:nvPr>
            <p:ph type="body" sz="quarter" idx="14"/>
          </p:nvPr>
        </p:nvSpPr>
        <p:spPr>
          <a:xfrm>
            <a:off x="2387600" y="5676899"/>
            <a:ext cx="19621500" cy="1625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buSzTx/>
              <a:buNone/>
              <a:defRPr i="1"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r>
              <a:t>„Citation!“ </a:t>
            </a:r>
          </a:p>
        </p:txBody>
      </p:sp>
      <p:sp>
        <p:nvSpPr>
          <p:cNvPr id="114" name="Shape 114"/>
          <p:cNvSpPr/>
          <p:nvPr>
            <p:ph type="sldNum" sz="quarter" idx="2"/>
          </p:nvPr>
        </p:nvSpPr>
        <p:spPr>
          <a:xfrm>
            <a:off x="1270800" y="12762000"/>
            <a:ext cx="467457" cy="4826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" name="Raster@2x.png"/>
          <p:cNvPicPr>
            <a:picLocks noChangeAspect="1"/>
          </p:cNvPicPr>
          <p:nvPr/>
        </p:nvPicPr>
        <p:blipFill>
          <a:blip r:embed="rId2">
            <a:alphaModFix amt="20000"/>
            <a:extLst/>
          </a:blip>
          <a:stretch>
            <a:fillRect/>
          </a:stretch>
        </p:blipFill>
        <p:spPr>
          <a:xfrm rot="20220000">
            <a:off x="4934649" y="9232308"/>
            <a:ext cx="22543598" cy="764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cip4_Logo_ne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198971" y="474260"/>
            <a:ext cx="1904401" cy="13568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ster@2x.png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tretch>
            <a:fillRect/>
          </a:stretch>
        </p:blipFill>
        <p:spPr>
          <a:xfrm rot="20220000">
            <a:off x="4934649" y="9232308"/>
            <a:ext cx="22543598" cy="764369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21011091" y="12800753"/>
            <a:ext cx="21029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1">
                <a:solidFill>
                  <a:srgbClr val="C81414"/>
                </a:solidFill>
              </a:defRPr>
            </a:lvl1pPr>
          </a:lstStyle>
          <a:p>
            <a:pPr/>
            <a:r>
              <a:t>www.cip4.org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70000" y="12763500"/>
            <a:ext cx="467457" cy="482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500"/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Shape 5"/>
          <p:cNvSpPr/>
          <p:nvPr/>
        </p:nvSpPr>
        <p:spPr>
          <a:xfrm>
            <a:off x="1790700" y="12823443"/>
            <a:ext cx="28017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Titel der Präsentationen</a:t>
            </a:r>
          </a:p>
        </p:txBody>
      </p:sp>
      <p:sp>
        <p:nvSpPr>
          <p:cNvPr id="6" name="Shape 6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5E5E5E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529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25500" marR="0" indent="-1905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00000"/>
        <a:buFontTx/>
        <a:buAutoNum type="arabicPeriod" startAt="1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799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434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069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704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339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974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609166" marR="0" indent="-529166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000" u="none">
          <a:ln>
            <a:noFill/>
          </a:ln>
          <a:solidFill>
            <a:srgbClr val="5E5E5E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5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2.jpeg"/><Relationship Id="rId4" Type="http://schemas.openxmlformats.org/officeDocument/2006/relationships/image" Target="../media/image1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Relationship Id="rId4" Type="http://schemas.openxmlformats.org/officeDocument/2006/relationships/image" Target="../media/image1.jpeg"/><Relationship Id="rId5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 der Präsentation </a:t>
            </a:r>
          </a:p>
        </p:txBody>
      </p:sp>
      <p:sp>
        <p:nvSpPr>
          <p:cNvPr id="178" name="Shape 178"/>
          <p:cNvSpPr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Hier steht der aussagekräftige Untertitel</a:t>
            </a:r>
          </a:p>
        </p:txBody>
      </p:sp>
      <p:sp>
        <p:nvSpPr>
          <p:cNvPr id="179" name="Shape 179"/>
          <p:cNvSpPr/>
          <p:nvPr>
            <p:ph type="sldNum" sz="quarter" idx="2"/>
          </p:nvPr>
        </p:nvSpPr>
        <p:spPr>
          <a:xfrm>
            <a:off x="1435100" y="12710476"/>
            <a:ext cx="290830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Name and surname</a:t>
            </a:r>
          </a:p>
        </p:txBody>
      </p:sp>
      <p:sp>
        <p:nvSpPr>
          <p:cNvPr id="222" name="Shape 222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„Citation!“ </a:t>
            </a:r>
          </a:p>
        </p:txBody>
      </p:sp>
      <p:sp>
        <p:nvSpPr>
          <p:cNvPr id="223" name="Shape 22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type="sldNum" sz="quarter" idx="2"/>
          </p:nvPr>
        </p:nvSpPr>
        <p:spPr>
          <a:xfrm>
            <a:off x="1270800" y="12762000"/>
            <a:ext cx="444048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6" name="Shape 22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Product name</a:t>
            </a:r>
          </a:p>
        </p:txBody>
      </p:sp>
      <p:sp>
        <p:nvSpPr>
          <p:cNvPr id="227" name="Shape 227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Subline if any</a:t>
            </a:r>
          </a:p>
        </p:txBody>
      </p:sp>
      <p:pic>
        <p:nvPicPr>
          <p:cNvPr id="228" name="X-JDF_Logo_rg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8116" y="1223654"/>
            <a:ext cx="11440470" cy="4576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3" name="Shape 23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Headline</a:t>
            </a:r>
          </a:p>
        </p:txBody>
      </p:sp>
      <p:sp>
        <p:nvSpPr>
          <p:cNvPr id="234" name="Shape 234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</a:t>
            </a:r>
          </a:p>
        </p:txBody>
      </p:sp>
      <p:sp>
        <p:nvSpPr>
          <p:cNvPr id="235" name="Shape 235"/>
          <p:cNvSpPr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Bildunterschrift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8" name="Shape 23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SzTx/>
              <a:buNone/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Thank you </a:t>
            </a:r>
          </a:p>
          <a:p>
            <a:pPr marL="0" indent="0" algn="ctr">
              <a:lnSpc>
                <a:spcPct val="100000"/>
              </a:lnSpc>
              <a:buSzTx/>
              <a:buNone/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t>very much!</a:t>
            </a:r>
          </a:p>
        </p:txBody>
      </p:sp>
      <p:sp>
        <p:nvSpPr>
          <p:cNvPr id="239" name="Shape 239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Any 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Planung: Neues Marketing für 2018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xfrm>
            <a:off x="1270000" y="12773976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 mit Bildern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b="0" sz="4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Eine Folie mit Bild und Text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b="0" sz="4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Eine Folie mit Bild und Bildunterschrift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b="0" sz="3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120000"/>
              </a:lnSpc>
              <a:spcBef>
                <a:spcPts val="0"/>
              </a:spcBef>
              <a:defRPr b="0" sz="300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Beispielseiten (Text klein)</a:t>
            </a:r>
          </a:p>
        </p:txBody>
      </p:sp>
      <p:sp>
        <p:nvSpPr>
          <p:cNvPr id="185" name="Shape 185"/>
          <p:cNvSpPr/>
          <p:nvPr>
            <p:ph type="sldNum" sz="quarter" idx="2"/>
          </p:nvPr>
        </p:nvSpPr>
        <p:spPr>
          <a:xfrm>
            <a:off x="1270000" y="12773976"/>
            <a:ext cx="290879" cy="482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brandi-redd-12205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23083" r="0" b="23084"/>
          <a:stretch>
            <a:fillRect/>
          </a:stretch>
        </p:blipFill>
        <p:spPr>
          <a:xfrm>
            <a:off x="1269999" y="1396957"/>
            <a:ext cx="21843902" cy="10922001"/>
          </a:xfrm>
          <a:prstGeom prst="rect">
            <a:avLst/>
          </a:prstGeom>
        </p:spPr>
      </p:pic>
      <p:sp>
        <p:nvSpPr>
          <p:cNvPr id="188" name="Shape 188"/>
          <p:cNvSpPr/>
          <p:nvPr>
            <p:ph type="sldNum" sz="quarter" idx="2"/>
          </p:nvPr>
        </p:nvSpPr>
        <p:spPr>
          <a:xfrm>
            <a:off x="1270000" y="12763500"/>
            <a:ext cx="290879" cy="48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type="sldNum" sz="quarter" idx="2"/>
          </p:nvPr>
        </p:nvSpPr>
        <p:spPr>
          <a:xfrm>
            <a:off x="1270000" y="12763500"/>
            <a:ext cx="290879" cy="48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1" name="jj-ying-23682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495" t="988" r="19009" b="64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2" name="brandi-redd-122054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2096" t="989" r="3785" b="3233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Num" sz="quarter" idx="2"/>
          </p:nvPr>
        </p:nvSpPr>
        <p:spPr>
          <a:xfrm>
            <a:off x="1270000" y="12763500"/>
            <a:ext cx="290879" cy="48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5" name="robert-haverly-195710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6623" t="0" r="6623" b="0"/>
          <a:stretch>
            <a:fillRect/>
          </a:stretch>
        </p:blipFill>
        <p:spPr>
          <a:xfrm>
            <a:off x="15697200" y="7010400"/>
            <a:ext cx="7404100" cy="5334000"/>
          </a:xfrm>
          <a:prstGeom prst="rect">
            <a:avLst/>
          </a:prstGeom>
        </p:spPr>
      </p:pic>
      <p:pic>
        <p:nvPicPr>
          <p:cNvPr id="196" name="jj-ying-236821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0" t="1976" r="0" b="1976"/>
          <a:stretch>
            <a:fillRect/>
          </a:stretch>
        </p:blipFill>
        <p:spPr>
          <a:xfrm>
            <a:off x="15697200" y="1397000"/>
            <a:ext cx="7404100" cy="5334000"/>
          </a:xfrm>
          <a:prstGeom prst="rect">
            <a:avLst/>
          </a:prstGeom>
        </p:spPr>
      </p:pic>
      <p:pic>
        <p:nvPicPr>
          <p:cNvPr id="197" name="brandi-redd-122054.jp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rcRect l="0" t="23083" r="0" b="23083"/>
          <a:stretch>
            <a:fillRect/>
          </a:stretch>
        </p:blipFill>
        <p:spPr>
          <a:xfrm>
            <a:off x="1270000" y="1397000"/>
            <a:ext cx="14122401" cy="1092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amuel-zeller-242172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12717" r="0" b="127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0" name="jj-ying-236821.jpg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rcRect l="1450" t="17827" r="1450" b="178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01" name="brandi-redd-122054.jpg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rcRect l="0" t="23083" r="0" b="42318"/>
          <a:stretch>
            <a:fillRect/>
          </a:stretch>
        </p:blipFill>
        <p:spPr>
          <a:xfrm>
            <a:off x="1270000" y="1396999"/>
            <a:ext cx="10731500" cy="5334001"/>
          </a:xfrm>
          <a:prstGeom prst="rect">
            <a:avLst/>
          </a:prstGeom>
        </p:spPr>
      </p:pic>
      <p:pic>
        <p:nvPicPr>
          <p:cNvPr id="202" name="robert-haverly-195710.jpg"/>
          <p:cNvPicPr>
            <a:picLocks noChangeAspect="0"/>
          </p:cNvPicPr>
          <p:nvPr>
            <p:ph type="pic" idx="16"/>
          </p:nvPr>
        </p:nvPicPr>
        <p:blipFill>
          <a:blip r:embed="rId5">
            <a:extLst/>
          </a:blip>
          <a:srcRect l="0" t="10235" r="0" b="102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3" name="Shape 203"/>
          <p:cNvSpPr/>
          <p:nvPr>
            <p:ph type="sldNum" sz="quarter" idx="2"/>
          </p:nvPr>
        </p:nvSpPr>
        <p:spPr>
          <a:xfrm>
            <a:off x="1270000" y="12763500"/>
            <a:ext cx="290879" cy="48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sldNum" sz="quarter" idx="2"/>
          </p:nvPr>
        </p:nvSpPr>
        <p:spPr>
          <a:xfrm>
            <a:off x="1270000" y="12763500"/>
            <a:ext cx="290879" cy="48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06" name="jj-ying-23682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8495" t="8985" r="19009" b="1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7" name="Shape 207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Light"/>
              </a:defRPr>
            </a:pPr>
            <a:r>
              <a:t>Headline</a:t>
            </a:r>
          </a:p>
          <a:p>
            <a:pPr marL="0" indent="0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Text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sldNum" sz="quarter" idx="2"/>
          </p:nvPr>
        </p:nvSpPr>
        <p:spPr>
          <a:xfrm>
            <a:off x="1270000" y="12763500"/>
            <a:ext cx="290879" cy="48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0" name="brandi-redd-122054.jpg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rcRect l="0" t="23083" r="51677" b="4231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1" name="Shape 211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Helvetica Light"/>
              </a:defRPr>
            </a:pPr>
            <a:r>
              <a:t>Headline </a:t>
            </a:r>
          </a:p>
          <a:p>
            <a:pPr marL="0" indent="0"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pPr>
            <a:r>
              <a:t>Text</a:t>
            </a:r>
          </a:p>
        </p:txBody>
      </p:sp>
      <p:pic>
        <p:nvPicPr>
          <p:cNvPr id="212" name="jj-ying-236821.jpg"/>
          <p:cNvPicPr>
            <a:picLocks noChangeAspect="0"/>
          </p:cNvPicPr>
          <p:nvPr>
            <p:ph type="pic" idx="15"/>
          </p:nvPr>
        </p:nvPicPr>
        <p:blipFill>
          <a:blip r:embed="rId3">
            <a:extLst/>
          </a:blip>
          <a:srcRect l="1450" t="17827" r="51644" b="178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3" name="brandi-redd-122054.jpg"/>
          <p:cNvPicPr>
            <a:picLocks noChangeAspect="0"/>
          </p:cNvPicPr>
          <p:nvPr>
            <p:ph type="pic" idx="16"/>
          </p:nvPr>
        </p:nvPicPr>
        <p:blipFill>
          <a:blip r:embed="rId2">
            <a:extLst/>
          </a:blip>
          <a:srcRect l="0" t="23083" r="51677" b="4231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4" name="jj-ying-236821.jpg"/>
          <p:cNvPicPr>
            <a:picLocks noChangeAspect="0"/>
          </p:cNvPicPr>
          <p:nvPr>
            <p:ph type="pic" idx="17"/>
          </p:nvPr>
        </p:nvPicPr>
        <p:blipFill>
          <a:blip r:embed="rId3">
            <a:extLst/>
          </a:blip>
          <a:srcRect l="1450" t="17827" r="51644" b="178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5" name="Shape 215"/>
          <p:cNvSpPr/>
          <p:nvPr>
            <p:ph type="body" idx="18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Caption</a:t>
            </a:r>
          </a:p>
        </p:txBody>
      </p:sp>
      <p:sp>
        <p:nvSpPr>
          <p:cNvPr id="216" name="Shape 216"/>
          <p:cNvSpPr/>
          <p:nvPr>
            <p:ph type="body" idx="19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Caption</a:t>
            </a:r>
          </a:p>
        </p:txBody>
      </p:sp>
      <p:sp>
        <p:nvSpPr>
          <p:cNvPr id="217" name="Shape 217"/>
          <p:cNvSpPr/>
          <p:nvPr>
            <p:ph type="body" idx="20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Caption</a:t>
            </a:r>
          </a:p>
        </p:txBody>
      </p:sp>
      <p:sp>
        <p:nvSpPr>
          <p:cNvPr id="218" name="Shape 218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Caption</a:t>
            </a:r>
          </a:p>
        </p:txBody>
      </p:sp>
      <p:pic>
        <p:nvPicPr>
          <p:cNvPr id="219" name="brandi-redd-122054.jpg"/>
          <p:cNvPicPr>
            <a:picLocks noChangeAspect="0"/>
          </p:cNvPicPr>
          <p:nvPr/>
        </p:nvPicPr>
        <p:blipFill>
          <a:blip r:embed="rId2">
            <a:extLst/>
          </a:blip>
          <a:srcRect l="0" t="23083" r="51677" b="42318"/>
          <a:stretch>
            <a:fillRect/>
          </a:stretch>
        </p:blipFill>
        <p:spPr>
          <a:xfrm>
            <a:off x="6815931" y="5131884"/>
            <a:ext cx="5185751" cy="533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